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12" r:id="rId4"/>
    <p:sldId id="260" r:id="rId5"/>
    <p:sldId id="284" r:id="rId6"/>
    <p:sldId id="371" r:id="rId7"/>
    <p:sldId id="283" r:id="rId8"/>
    <p:sldId id="287" r:id="rId9"/>
    <p:sldId id="285" r:id="rId10"/>
    <p:sldId id="289" r:id="rId11"/>
    <p:sldId id="281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293" r:id="rId25"/>
    <p:sldId id="291" r:id="rId26"/>
    <p:sldId id="338" r:id="rId27"/>
    <p:sldId id="339" r:id="rId28"/>
    <p:sldId id="370" r:id="rId29"/>
    <p:sldId id="292" r:id="rId30"/>
    <p:sldId id="332" r:id="rId31"/>
    <p:sldId id="340" r:id="rId32"/>
    <p:sldId id="341" r:id="rId33"/>
    <p:sldId id="343" r:id="rId34"/>
    <p:sldId id="346" r:id="rId35"/>
    <p:sldId id="342" r:id="rId36"/>
    <p:sldId id="344" r:id="rId37"/>
    <p:sldId id="352" r:id="rId38"/>
    <p:sldId id="259" r:id="rId39"/>
    <p:sldId id="363" r:id="rId40"/>
    <p:sldId id="350" r:id="rId41"/>
    <p:sldId id="345" r:id="rId42"/>
    <p:sldId id="358" r:id="rId43"/>
    <p:sldId id="356" r:id="rId44"/>
    <p:sldId id="357" r:id="rId45"/>
    <p:sldId id="359" r:id="rId46"/>
    <p:sldId id="361" r:id="rId47"/>
    <p:sldId id="362" r:id="rId48"/>
    <p:sldId id="355" r:id="rId49"/>
    <p:sldId id="333" r:id="rId50"/>
    <p:sldId id="360" r:id="rId51"/>
    <p:sldId id="367" r:id="rId52"/>
    <p:sldId id="368" r:id="rId53"/>
    <p:sldId id="365" r:id="rId54"/>
    <p:sldId id="366" r:id="rId55"/>
    <p:sldId id="269" r:id="rId56"/>
    <p:sldId id="288" r:id="rId57"/>
    <p:sldId id="321" r:id="rId58"/>
    <p:sldId id="306" r:id="rId59"/>
    <p:sldId id="300" r:id="rId60"/>
    <p:sldId id="323" r:id="rId61"/>
    <p:sldId id="326" r:id="rId62"/>
    <p:sldId id="324" r:id="rId63"/>
    <p:sldId id="301" r:id="rId64"/>
    <p:sldId id="335" r:id="rId65"/>
    <p:sldId id="336" r:id="rId66"/>
    <p:sldId id="337" r:id="rId67"/>
    <p:sldId id="309" r:id="rId68"/>
    <p:sldId id="298" r:id="rId69"/>
    <p:sldId id="28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60"/>
            <p14:sldId id="284"/>
            <p14:sldId id="371"/>
            <p14:sldId id="283"/>
            <p14:sldId id="287"/>
            <p14:sldId id="285"/>
            <p14:sldId id="289"/>
            <p14:sldId id="281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8"/>
            <p14:sldId id="339"/>
            <p14:sldId id="370"/>
            <p14:sldId id="292"/>
            <p14:sldId id="332"/>
            <p14:sldId id="340"/>
            <p14:sldId id="341"/>
            <p14:sldId id="343"/>
            <p14:sldId id="346"/>
            <p14:sldId id="342"/>
            <p14:sldId id="344"/>
            <p14:sldId id="352"/>
            <p14:sldId id="259"/>
            <p14:sldId id="363"/>
            <p14:sldId id="350"/>
            <p14:sldId id="345"/>
            <p14:sldId id="358"/>
            <p14:sldId id="356"/>
            <p14:sldId id="357"/>
            <p14:sldId id="359"/>
            <p14:sldId id="361"/>
            <p14:sldId id="362"/>
            <p14:sldId id="355"/>
            <p14:sldId id="333"/>
            <p14:sldId id="360"/>
            <p14:sldId id="367"/>
            <p14:sldId id="368"/>
            <p14:sldId id="365"/>
            <p14:sldId id="36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337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BB1D8B-B0DB-4048-A903-1D39EEEC216B}" v="1" dt="2020-11-23T19:44:54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1643" autoAdjust="0"/>
  </p:normalViewPr>
  <p:slideViewPr>
    <p:cSldViewPr snapToGrid="0" showGuides="1">
      <p:cViewPr varScale="1">
        <p:scale>
          <a:sx n="73" d="100"/>
          <a:sy n="73" d="100"/>
        </p:scale>
        <p:origin x="732" y="66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96BB1D8B-B0DB-4048-A903-1D39EEEC216B}"/>
    <pc:docChg chg="custSel modSld">
      <pc:chgData name="Antonio Osamu Katagiri Tanaka" userId="2c28225e-d492-4964-8551-1b0a3c65dda0" providerId="ADAL" clId="{96BB1D8B-B0DB-4048-A903-1D39EEEC216B}" dt="2020-11-23T19:45:01.820" v="3" actId="21"/>
      <pc:docMkLst>
        <pc:docMk/>
      </pc:docMkLst>
      <pc:sldChg chg="addSp delSp modSp mod">
        <pc:chgData name="Antonio Osamu Katagiri Tanaka" userId="2c28225e-d492-4964-8551-1b0a3c65dda0" providerId="ADAL" clId="{96BB1D8B-B0DB-4048-A903-1D39EEEC216B}" dt="2020-11-23T19:45:01.820" v="3" actId="21"/>
        <pc:sldMkLst>
          <pc:docMk/>
          <pc:sldMk cId="1163167936" sldId="338"/>
        </pc:sldMkLst>
        <pc:picChg chg="add del mod">
          <ac:chgData name="Antonio Osamu Katagiri Tanaka" userId="2c28225e-d492-4964-8551-1b0a3c65dda0" providerId="ADAL" clId="{96BB1D8B-B0DB-4048-A903-1D39EEEC216B}" dt="2020-11-23T19:45:01.820" v="3" actId="21"/>
          <ac:picMkLst>
            <pc:docMk/>
            <pc:sldMk cId="1163167936" sldId="338"/>
            <ac:picMk id="10" creationId="{28A34C98-EAC9-4332-8FA8-F90FA229656D}"/>
          </ac:picMkLst>
        </pc:pic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08299A9C-A8FC-4485-8EC6-076FF16933A4}"/>
    <pc:docChg chg="undo custSel modSld">
      <pc:chgData name="Antonio Osamu Katagiri Tanaka" userId="2c28225e-d492-4964-8551-1b0a3c65dda0" providerId="ADAL" clId="{08299A9C-A8FC-4485-8EC6-076FF16933A4}" dt="2020-09-27T18:54:19.479" v="1" actId="1076"/>
      <pc:docMkLst>
        <pc:docMk/>
      </pc:docMkLst>
      <pc:sldChg chg="modSp mod">
        <pc:chgData name="Antonio Osamu Katagiri Tanaka" userId="2c28225e-d492-4964-8551-1b0a3c65dda0" providerId="ADAL" clId="{08299A9C-A8FC-4485-8EC6-076FF16933A4}" dt="2020-09-27T18:54:19.479" v="1" actId="1076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08299A9C-A8FC-4485-8EC6-076FF16933A4}" dt="2020-09-27T18:54:19.479" v="1" actId="1076"/>
          <ac:picMkLst>
            <pc:docMk/>
            <pc:sldMk cId="4056039362" sldId="260"/>
            <ac:picMk id="16" creationId="{9073F1D2-614E-498F-A084-85E62175D118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17BC79A0-2220-4A04-A32F-50EE2E318482}"/>
    <pc:docChg chg="undo redo custSel addSld delSld modSld sldOrd delSection modSection">
      <pc:chgData name="Antonio Osamu Katagiri Tanaka" userId="2c28225e-d492-4964-8551-1b0a3c65dda0" providerId="ADAL" clId="{17BC79A0-2220-4A04-A32F-50EE2E318482}" dt="2020-09-11T17:12:13.953" v="2463" actId="20577"/>
      <pc:docMkLst>
        <pc:docMk/>
      </pc:docMkLst>
      <pc:sldChg chg="modSp mod">
        <pc:chgData name="Antonio Osamu Katagiri Tanaka" userId="2c28225e-d492-4964-8551-1b0a3c65dda0" providerId="ADAL" clId="{17BC79A0-2220-4A04-A32F-50EE2E318482}" dt="2020-09-11T13:29:35.558" v="2142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17BC79A0-2220-4A04-A32F-50EE2E318482}" dt="2020-09-11T13:29:35.558" v="2142" actId="20577"/>
          <ac:spMkLst>
            <pc:docMk/>
            <pc:sldMk cId="3401248549" sldId="256"/>
            <ac:spMk id="8" creationId="{C229B346-11EB-4A40-814C-333C894D8E33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0:53.543" v="212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17BC79A0-2220-4A04-A32F-50EE2E318482}" dt="2020-09-11T13:20:53.543" v="212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17BC79A0-2220-4A04-A32F-50EE2E318482}" dt="2020-09-11T10:33:37.363" v="286" actId="47"/>
        <pc:sldMkLst>
          <pc:docMk/>
          <pc:sldMk cId="2357753782" sldId="258"/>
        </pc:sldMkLst>
      </pc:sldChg>
      <pc:sldChg chg="add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1593894" sldId="259"/>
        </pc:sldMkLst>
        <pc:spChg chg="add mod">
          <ac:chgData name="Antonio Osamu Katagiri Tanaka" userId="2c28225e-d492-4964-8551-1b0a3c65dda0" providerId="ADAL" clId="{17BC79A0-2220-4A04-A32F-50EE2E318482}" dt="2020-09-11T12:30:27.366" v="1221" actId="20577"/>
          <ac:spMkLst>
            <pc:docMk/>
            <pc:sldMk cId="1451593894" sldId="259"/>
            <ac:spMk id="4" creationId="{DEDA9803-D4D0-4351-ABD3-D457CD5F9662}"/>
          </ac:spMkLst>
        </pc:spChg>
        <pc:spChg chg="add mod">
          <ac:chgData name="Antonio Osamu Katagiri Tanaka" userId="2c28225e-d492-4964-8551-1b0a3c65dda0" providerId="ADAL" clId="{17BC79A0-2220-4A04-A32F-50EE2E318482}" dt="2020-09-11T12:31:48.848" v="1228" actId="1076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28:58.981" v="1216" actId="1076"/>
          <ac:spMkLst>
            <pc:docMk/>
            <pc:sldMk cId="1451593894" sldId="259"/>
            <ac:spMk id="6" creationId="{670D99A8-6C0F-43F3-BE08-3FA5306DC34F}"/>
          </ac:spMkLst>
        </pc:spChg>
        <pc:picChg chg="mod">
          <ac:chgData name="Antonio Osamu Katagiri Tanaka" userId="2c28225e-d492-4964-8551-1b0a3c65dda0" providerId="ADAL" clId="{17BC79A0-2220-4A04-A32F-50EE2E318482}" dt="2020-09-11T12:29:06.776" v="1217" actId="1076"/>
          <ac:picMkLst>
            <pc:docMk/>
            <pc:sldMk cId="1451593894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8:58.981" v="1216" actId="1076"/>
          <ac:picMkLst>
            <pc:docMk/>
            <pc:sldMk cId="1451593894" sldId="259"/>
            <ac:picMk id="3" creationId="{EACA21CA-80E9-476B-8833-5D5DFE5E52D0}"/>
          </ac:picMkLst>
        </pc:picChg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2680985583" sldId="259"/>
        </pc:sldMkLst>
        <pc:spChg chg="del">
          <ac:chgData name="Antonio Osamu Katagiri Tanaka" userId="2c28225e-d492-4964-8551-1b0a3c65dda0" providerId="ADAL" clId="{17BC79A0-2220-4A04-A32F-50EE2E318482}" dt="2020-09-11T12:25:43.043" v="1100" actId="478"/>
          <ac:spMkLst>
            <pc:docMk/>
            <pc:sldMk cId="2680985583" sldId="259"/>
            <ac:spMk id="4" creationId="{C8B2753D-ED6E-4855-9BE2-24043AD46C2A}"/>
          </ac:spMkLst>
        </pc:spChg>
        <pc:spChg chg="add mod ord">
          <ac:chgData name="Antonio Osamu Katagiri Tanaka" userId="2c28225e-d492-4964-8551-1b0a3c65dda0" providerId="ADAL" clId="{17BC79A0-2220-4A04-A32F-50EE2E318482}" dt="2020-09-11T12:26:09.584" v="1106" actId="167"/>
          <ac:spMkLst>
            <pc:docMk/>
            <pc:sldMk cId="2680985583" sldId="259"/>
            <ac:spMk id="6" creationId="{670D99A8-6C0F-43F3-BE08-3FA5306DC34F}"/>
          </ac:spMkLst>
        </pc:spChg>
        <pc:spChg chg="add mod">
          <ac:chgData name="Antonio Osamu Katagiri Tanaka" userId="2c28225e-d492-4964-8551-1b0a3c65dda0" providerId="ADAL" clId="{17BC79A0-2220-4A04-A32F-50EE2E318482}" dt="2020-09-11T10:39:39.664" v="311"/>
          <ac:spMkLst>
            <pc:docMk/>
            <pc:sldMk cId="2680985583" sldId="259"/>
            <ac:spMk id="7" creationId="{C8C7C7FC-855B-40FC-A256-62EEC0EC5EFC}"/>
          </ac:spMkLst>
        </pc:spChg>
        <pc:grpChg chg="del mod">
          <ac:chgData name="Antonio Osamu Katagiri Tanaka" userId="2c28225e-d492-4964-8551-1b0a3c65dda0" providerId="ADAL" clId="{17BC79A0-2220-4A04-A32F-50EE2E318482}" dt="2020-09-11T12:24:42.794" v="1082" actId="478"/>
          <ac:grpSpMkLst>
            <pc:docMk/>
            <pc:sldMk cId="2680985583" sldId="259"/>
            <ac:grpSpMk id="13" creationId="{16B814D0-6FE9-475C-B714-90A24E2D6B46}"/>
          </ac:grpSpMkLst>
        </pc:grpChg>
        <pc:picChg chg="add mod">
          <ac:chgData name="Antonio Osamu Katagiri Tanaka" userId="2c28225e-d492-4964-8551-1b0a3c65dda0" providerId="ADAL" clId="{17BC79A0-2220-4A04-A32F-50EE2E318482}" dt="2020-09-11T12:25:22.631" v="1093" actId="1076"/>
          <ac:picMkLst>
            <pc:docMk/>
            <pc:sldMk cId="2680985583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5:38.947" v="1099" actId="1076"/>
          <ac:picMkLst>
            <pc:docMk/>
            <pc:sldMk cId="2680985583" sldId="259"/>
            <ac:picMk id="3" creationId="{EACA21CA-80E9-476B-8833-5D5DFE5E52D0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4056039362" sldId="260"/>
        </pc:sldMkLst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281537743" sldId="262"/>
        </pc:sldMkLst>
        <pc:spChg chg="add mod">
          <ac:chgData name="Antonio Osamu Katagiri Tanaka" userId="2c28225e-d492-4964-8551-1b0a3c65dda0" providerId="ADAL" clId="{17BC79A0-2220-4A04-A32F-50EE2E318482}" dt="2020-09-11T10:39:44.753" v="313"/>
          <ac:spMkLst>
            <pc:docMk/>
            <pc:sldMk cId="281537743" sldId="262"/>
            <ac:spMk id="10" creationId="{C08D1C7C-253D-48CD-9EA9-EE7A9D60CEB8}"/>
          </ac:spMkLst>
        </pc:spChg>
      </pc:sldChg>
      <pc:sldChg chg="del">
        <pc:chgData name="Antonio Osamu Katagiri Tanaka" userId="2c28225e-d492-4964-8551-1b0a3c65dda0" providerId="ADAL" clId="{17BC79A0-2220-4A04-A32F-50EE2E318482}" dt="2020-09-11T12:54:39.552" v="1483" actId="47"/>
        <pc:sldMkLst>
          <pc:docMk/>
          <pc:sldMk cId="3604131991" sldId="263"/>
        </pc:sldMkLst>
      </pc:sldChg>
      <pc:sldChg chg="del">
        <pc:chgData name="Antonio Osamu Katagiri Tanaka" userId="2c28225e-d492-4964-8551-1b0a3c65dda0" providerId="ADAL" clId="{17BC79A0-2220-4A04-A32F-50EE2E318482}" dt="2020-09-11T13:07:43.442" v="1587" actId="47"/>
        <pc:sldMkLst>
          <pc:docMk/>
          <pc:sldMk cId="708711930" sldId="276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05:22.261" v="2172" actId="164"/>
        <pc:sldMkLst>
          <pc:docMk/>
          <pc:sldMk cId="2232161063" sldId="281"/>
        </pc:sldMkLst>
        <pc:spChg chg="add mod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4" creationId="{270096AE-87C6-4593-AE29-B5FE29BD33D1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8" creationId="{DAC8732C-94BF-49B8-B00F-48D7788FBF0D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0" creationId="{C2336532-5598-4F2C-811F-7E04C2159998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2" creationId="{FA40273A-7B3A-4920-BAD0-5E4F866BF07E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4" creationId="{CB3D0A89-1585-4BFA-88B6-EDF6C2FE89F2}"/>
          </ac:spMkLst>
        </pc:spChg>
        <pc:grpChg chg="add mod">
          <ac:chgData name="Antonio Osamu Katagiri Tanaka" userId="2c28225e-d492-4964-8551-1b0a3c65dda0" providerId="ADAL" clId="{17BC79A0-2220-4A04-A32F-50EE2E318482}" dt="2020-09-11T14:05:22.261" v="2172" actId="164"/>
          <ac:grpSpMkLst>
            <pc:docMk/>
            <pc:sldMk cId="2232161063" sldId="281"/>
            <ac:grpSpMk id="7" creationId="{4B113295-7141-4203-8601-18080E62B755}"/>
          </ac:grpSpMkLst>
        </pc:grpChg>
        <pc:grpChg chg="del">
          <ac:chgData name="Antonio Osamu Katagiri Tanaka" userId="2c28225e-d492-4964-8551-1b0a3c65dda0" providerId="ADAL" clId="{17BC79A0-2220-4A04-A32F-50EE2E318482}" dt="2020-09-11T14:04:20.236" v="2143" actId="165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3" creationId="{195331B2-2A94-41A8-AFBA-1DECC0ED4578}"/>
          </ac:picMkLst>
        </pc:picChg>
        <pc:picChg chg="mod topLvl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5" creationId="{85610414-5275-47EA-81E4-958F9F391888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4:23:01.869" v="2209" actId="729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17BC79A0-2220-4A04-A32F-50EE2E318482}" dt="2020-09-11T14:22:41.472" v="2208"/>
          <ac:spMkLst>
            <pc:docMk/>
            <pc:sldMk cId="257131394" sldId="282"/>
            <ac:spMk id="3" creationId="{24777F15-93EA-4763-AE35-331265BC4824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734502709" sldId="283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0346797" sldId="284"/>
        </pc:sldMkLst>
      </pc:sldChg>
      <pc:sldChg chg="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610008429" sldId="285"/>
        </pc:sldMkLst>
      </pc:sldChg>
      <pc:sldChg chg="addSp modSp mod ord modShow">
        <pc:chgData name="Antonio Osamu Katagiri Tanaka" userId="2c28225e-d492-4964-8551-1b0a3c65dda0" providerId="ADAL" clId="{17BC79A0-2220-4A04-A32F-50EE2E318482}" dt="2020-09-11T13:08:32.583" v="1619" actId="729"/>
        <pc:sldMkLst>
          <pc:docMk/>
          <pc:sldMk cId="3511008730" sldId="286"/>
        </pc:sldMkLst>
        <pc:spChg chg="add mod">
          <ac:chgData name="Antonio Osamu Katagiri Tanaka" userId="2c28225e-d492-4964-8551-1b0a3c65dda0" providerId="ADAL" clId="{17BC79A0-2220-4A04-A32F-50EE2E318482}" dt="2020-09-11T13:08:26.463" v="1618" actId="6549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17BC79A0-2220-4A04-A32F-50EE2E318482}" dt="2020-09-11T13:08:02.455" v="1594" actId="20577"/>
          <ac:spMkLst>
            <pc:docMk/>
            <pc:sldMk cId="3511008730" sldId="286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4:11:43.332" v="2193" actId="1076"/>
        <pc:sldMkLst>
          <pc:docMk/>
          <pc:sldMk cId="2055834938" sldId="287"/>
        </pc:sldMkLst>
        <pc:spChg chg="del">
          <ac:chgData name="Antonio Osamu Katagiri Tanaka" userId="2c28225e-d492-4964-8551-1b0a3c65dda0" providerId="ADAL" clId="{17BC79A0-2220-4A04-A32F-50EE2E318482}" dt="2020-09-11T09:44:56.024" v="25" actId="478"/>
          <ac:spMkLst>
            <pc:docMk/>
            <pc:sldMk cId="2055834938" sldId="287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17BC79A0-2220-4A04-A32F-50EE2E318482}" dt="2020-09-11T09:45:39.826" v="37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17BC79A0-2220-4A04-A32F-50EE2E318482}" dt="2020-09-11T09:44:12.930" v="22" actId="478"/>
          <ac:spMkLst>
            <pc:docMk/>
            <pc:sldMk cId="2055834938" sldId="287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17BC79A0-2220-4A04-A32F-50EE2E318482}" dt="2020-09-11T09:44:05.216" v="21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17BC79A0-2220-4A04-A32F-50EE2E318482}" dt="2020-09-11T14:11:43.332" v="2193" actId="1076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17BC79A0-2220-4A04-A32F-50EE2E318482}" dt="2020-09-11T09:47:51.191" v="38" actId="947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8" creationId="{095163F1-2767-47AF-B558-BCDEB8E44C9B}"/>
          </ac:spMkLst>
        </pc:s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29" creationId="{97106132-ED61-4E99-A4FE-6523E16B523E}"/>
          </ac:grpSpMkLst>
        </pc:gr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30" creationId="{B8024258-D067-49B6-AADC-CA3B4BD5C6F1}"/>
          </ac:grpSpMkLst>
        </pc:grpChg>
        <pc:grpChg chg="mod">
          <ac:chgData name="Antonio Osamu Katagiri Tanaka" userId="2c28225e-d492-4964-8551-1b0a3c65dda0" providerId="ADAL" clId="{17BC79A0-2220-4A04-A32F-50EE2E318482}" dt="2020-09-11T09:45:39.826" v="37" actId="1076"/>
          <ac:grpSpMkLst>
            <pc:docMk/>
            <pc:sldMk cId="2055834938" sldId="287"/>
            <ac:grpSpMk id="31" creationId="{059EF6A4-F08B-4599-8384-CBCA27854B8B}"/>
          </ac:grpSpMkLst>
        </pc:grpChg>
        <pc:picChg chg="del">
          <ac:chgData name="Antonio Osamu Katagiri Tanaka" userId="2c28225e-d492-4964-8551-1b0a3c65dda0" providerId="ADAL" clId="{17BC79A0-2220-4A04-A32F-50EE2E318482}" dt="2020-09-11T09:41:55.541" v="2" actId="478"/>
          <ac:picMkLst>
            <pc:docMk/>
            <pc:sldMk cId="2055834938" sldId="287"/>
            <ac:picMk id="11" creationId="{7DE39CD2-6457-4EF6-BF63-573A105E8D8C}"/>
          </ac:picMkLst>
        </pc:picChg>
        <pc:picChg chg="del">
          <ac:chgData name="Antonio Osamu Katagiri Tanaka" userId="2c28225e-d492-4964-8551-1b0a3c65dda0" providerId="ADAL" clId="{17BC79A0-2220-4A04-A32F-50EE2E318482}" dt="2020-09-11T09:41:58.547" v="3" actId="478"/>
          <ac:picMkLst>
            <pc:docMk/>
            <pc:sldMk cId="2055834938" sldId="287"/>
            <ac:picMk id="13" creationId="{F78AE00B-3090-4117-8F31-AB557DD18C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3" creationId="{430813FA-B5D8-4724-BF32-47D444AC30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 ord">
        <pc:chgData name="Antonio Osamu Katagiri Tanaka" userId="2c28225e-d492-4964-8551-1b0a3c65dda0" providerId="ADAL" clId="{17BC79A0-2220-4A04-A32F-50EE2E318482}" dt="2020-09-11T12:56:45.478" v="1491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17BC79A0-2220-4A04-A32F-50EE2E318482}" dt="2020-09-11T12:56:45.478" v="1491" actId="1076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17BC79A0-2220-4A04-A32F-50EE2E318482}" dt="2020-09-11T12:56:45.478" v="1491" actId="1076"/>
          <ac:grpSpMkLst>
            <pc:docMk/>
            <pc:sldMk cId="394304373" sldId="289"/>
            <ac:grpSpMk id="14" creationId="{482C081A-CB38-4D63-8631-11AB4871D2C0}"/>
          </ac:grpSpMkLst>
        </pc:grp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0" creationId="{B27F8A38-110D-4D4A-AC39-F372C7FF335A}"/>
          </ac:picMkLst>
        </pc:picChg>
        <pc:picChg chg="del">
          <ac:chgData name="Antonio Osamu Katagiri Tanaka" userId="2c28225e-d492-4964-8551-1b0a3c65dda0" providerId="ADAL" clId="{17BC79A0-2220-4A04-A32F-50EE2E318482}" dt="2020-09-11T12:56:20.431" v="1487" actId="478"/>
          <ac:picMkLst>
            <pc:docMk/>
            <pc:sldMk cId="394304373" sldId="289"/>
            <ac:picMk id="31" creationId="{A02D8833-8C16-4C50-818D-EA9918A3B552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2" creationId="{D635A515-7FD1-4C4A-95D0-F77831EBBD36}"/>
          </ac:picMkLst>
        </pc:picChg>
        <pc:cxnChg chg="mod">
          <ac:chgData name="Antonio Osamu Katagiri Tanaka" userId="2c28225e-d492-4964-8551-1b0a3c65dda0" providerId="ADAL" clId="{17BC79A0-2220-4A04-A32F-50EE2E318482}" dt="2020-09-11T12:56:45.478" v="1491" actId="1076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modSp mod ord">
        <pc:chgData name="Antonio Osamu Katagiri Tanaka" userId="2c28225e-d492-4964-8551-1b0a3c65dda0" providerId="ADAL" clId="{17BC79A0-2220-4A04-A32F-50EE2E318482}" dt="2020-09-11T14:30:39.107" v="2246" actId="20577"/>
        <pc:sldMkLst>
          <pc:docMk/>
          <pc:sldMk cId="14998666" sldId="290"/>
        </pc:sldMkLst>
        <pc:spChg chg="mod">
          <ac:chgData name="Antonio Osamu Katagiri Tanaka" userId="2c28225e-d492-4964-8551-1b0a3c65dda0" providerId="ADAL" clId="{17BC79A0-2220-4A04-A32F-50EE2E318482}" dt="2020-09-11T14:30:39.107" v="2246" actId="20577"/>
          <ac:spMkLst>
            <pc:docMk/>
            <pc:sldMk cId="14998666" sldId="290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5:10:23.213" v="2339" actId="20577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17BC79A0-2220-4A04-A32F-50EE2E318482}" dt="2020-09-11T09:53:13.528" v="56" actId="14100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17BC79A0-2220-4A04-A32F-50EE2E318482}" dt="2020-09-11T15:10:10.314" v="2334" actId="20577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17BC79A0-2220-4A04-A32F-50EE2E318482}" dt="2020-09-11T15:10:23.213" v="2339" actId="20577"/>
          <ac:spMkLst>
            <pc:docMk/>
            <pc:sldMk cId="3527803502" sldId="291"/>
            <ac:spMk id="14" creationId="{E058E390-80E2-480A-821F-D6C3C94A4643}"/>
          </ac:spMkLst>
        </pc:spChg>
        <pc:picChg chg="add mod ord">
          <ac:chgData name="Antonio Osamu Katagiri Tanaka" userId="2c28225e-d492-4964-8551-1b0a3c65dda0" providerId="ADAL" clId="{17BC79A0-2220-4A04-A32F-50EE2E318482}" dt="2020-09-11T09:51:05.710" v="44" actId="167"/>
          <ac:picMkLst>
            <pc:docMk/>
            <pc:sldMk cId="3527803502" sldId="291"/>
            <ac:picMk id="3" creationId="{CFE8AA78-6384-40F5-8446-B7C354B5431B}"/>
          </ac:picMkLst>
        </pc:picChg>
        <pc:picChg chg="add mod ord">
          <ac:chgData name="Antonio Osamu Katagiri Tanaka" userId="2c28225e-d492-4964-8551-1b0a3c65dda0" providerId="ADAL" clId="{17BC79A0-2220-4A04-A32F-50EE2E318482}" dt="2020-09-11T09:53:05.292" v="53" actId="167"/>
          <ac:picMkLst>
            <pc:docMk/>
            <pc:sldMk cId="3527803502" sldId="291"/>
            <ac:picMk id="4" creationId="{B0847924-ECDC-4FE8-84DA-85BC7A82D855}"/>
          </ac:picMkLst>
        </pc:picChg>
        <pc:picChg chg="del">
          <ac:chgData name="Antonio Osamu Katagiri Tanaka" userId="2c28225e-d492-4964-8551-1b0a3c65dda0" providerId="ADAL" clId="{17BC79A0-2220-4A04-A32F-50EE2E318482}" dt="2020-09-11T09:51:23.187" v="48" actId="478"/>
          <ac:picMkLst>
            <pc:docMk/>
            <pc:sldMk cId="3527803502" sldId="291"/>
            <ac:picMk id="9" creationId="{02B4F14E-DFAF-46F9-BB75-9DBA70009F5E}"/>
          </ac:picMkLst>
        </pc:picChg>
        <pc:picChg chg="del">
          <ac:chgData name="Antonio Osamu Katagiri Tanaka" userId="2c28225e-d492-4964-8551-1b0a3c65dda0" providerId="ADAL" clId="{17BC79A0-2220-4A04-A32F-50EE2E318482}" dt="2020-09-11T09:50:48.512" v="40" actId="478"/>
          <ac:picMkLst>
            <pc:docMk/>
            <pc:sldMk cId="3527803502" sldId="291"/>
            <ac:picMk id="10" creationId="{CB0667E7-61B5-48C7-B11A-918BD8B2D567}"/>
          </ac:picMkLst>
        </pc:picChg>
      </pc:sldChg>
      <pc:sldChg chg="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17BC79A0-2220-4A04-A32F-50EE2E318482}" dt="2020-09-11T10:56:43.184" v="387" actId="1076"/>
          <ac:spMkLst>
            <pc:docMk/>
            <pc:sldMk cId="344370093" sldId="292"/>
            <ac:spMk id="17" creationId="{996EE166-19CA-449F-8BF1-30F76683D317}"/>
          </ac:spMkLst>
        </pc:spChg>
        <pc:spChg chg="mod">
          <ac:chgData name="Antonio Osamu Katagiri Tanaka" userId="2c28225e-d492-4964-8551-1b0a3c65dda0" providerId="ADAL" clId="{17BC79A0-2220-4A04-A32F-50EE2E318482}" dt="2020-09-11T11:17:07.659" v="593"/>
          <ac:spMkLst>
            <pc:docMk/>
            <pc:sldMk cId="344370093" sldId="292"/>
            <ac:spMk id="25" creationId="{BEBC371F-465D-413B-B1EB-B0993F88C691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605049051" sldId="293"/>
        </pc:sldMkLst>
      </pc:sldChg>
      <pc:sldChg chg="del">
        <pc:chgData name="Antonio Osamu Katagiri Tanaka" userId="2c28225e-d492-4964-8551-1b0a3c65dda0" providerId="ADAL" clId="{17BC79A0-2220-4A04-A32F-50EE2E318482}" dt="2020-09-11T12:54:30.270" v="1482" actId="47"/>
        <pc:sldMkLst>
          <pc:docMk/>
          <pc:sldMk cId="1711378756" sldId="296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42560658" sldId="312"/>
        </pc:sldMkLst>
      </pc:sldChg>
      <pc:sldChg chg="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3218358117" sldId="31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23:55.766" v="2214" actId="1076"/>
        <pc:sldMkLst>
          <pc:docMk/>
          <pc:sldMk cId="834558015" sldId="314"/>
        </pc:sldMkLst>
        <pc:picChg chg="add mod">
          <ac:chgData name="Antonio Osamu Katagiri Tanaka" userId="2c28225e-d492-4964-8551-1b0a3c65dda0" providerId="ADAL" clId="{17BC79A0-2220-4A04-A32F-50EE2E318482}" dt="2020-09-11T14:23:55.766" v="2214" actId="1076"/>
          <ac:picMkLst>
            <pc:docMk/>
            <pc:sldMk cId="834558015" sldId="314"/>
            <ac:picMk id="2" creationId="{02445280-97A7-4AB7-A5EE-CD79820787A7}"/>
          </ac:picMkLst>
        </pc:picChg>
        <pc:picChg chg="del">
          <ac:chgData name="Antonio Osamu Katagiri Tanaka" userId="2c28225e-d492-4964-8551-1b0a3c65dda0" providerId="ADAL" clId="{17BC79A0-2220-4A04-A32F-50EE2E318482}" dt="2020-09-11T14:23:37.524" v="2210" actId="478"/>
          <ac:picMkLst>
            <pc:docMk/>
            <pc:sldMk cId="834558015" sldId="314"/>
            <ac:picMk id="13" creationId="{C7FC79E2-7A43-4197-9CEA-AF59DDDA628A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7070188" sldId="315"/>
        </pc:sldMkLst>
      </pc:sldChg>
      <pc:sldChg chg="modSp 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17BC79A0-2220-4A04-A32F-50EE2E318482}" dt="2020-09-11T14:40:31.226" v="2310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17BC79A0-2220-4A04-A32F-50EE2E318482}" dt="2020-09-11T15:52:24.129" v="2462" actId="1076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17BC79A0-2220-4A04-A32F-50EE2E318482}" dt="2020-09-11T15:52:13.924" v="2460" actId="1076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17BC79A0-2220-4A04-A32F-50EE2E318482}" dt="2020-09-11T15:51:53.365" v="2448" actId="2057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17BC79A0-2220-4A04-A32F-50EE2E318482}" dt="2020-09-11T15:52:01.974" v="2455" actId="2057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17BC79A0-2220-4A04-A32F-50EE2E318482}" dt="2020-09-11T15:51:56.136" v="2450" actId="2057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17BC79A0-2220-4A04-A32F-50EE2E318482}" dt="2020-09-11T15:52:24.129" v="2462" actId="1076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17BC79A0-2220-4A04-A32F-50EE2E318482}" dt="2020-09-11T15:51:58.977" v="2452" actId="20577"/>
          <ac:spMkLst>
            <pc:docMk/>
            <pc:sldMk cId="2671330162" sldId="326"/>
            <ac:spMk id="55" creationId="{706B3048-BBBB-480B-8FA9-C983947B0D1E}"/>
          </ac:spMkLst>
        </pc:spChg>
        <pc:picChg chg="mod">
          <ac:chgData name="Antonio Osamu Katagiri Tanaka" userId="2c28225e-d492-4964-8551-1b0a3c65dda0" providerId="ADAL" clId="{17BC79A0-2220-4A04-A32F-50EE2E318482}" dt="2020-09-11T15:52:20.703" v="2461" actId="1076"/>
          <ac:picMkLst>
            <pc:docMk/>
            <pc:sldMk cId="2671330162" sldId="326"/>
            <ac:picMk id="39" creationId="{9B67BDF8-6497-4CFA-985A-A4A98C8526C4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17BC79A0-2220-4A04-A32F-50EE2E318482}" dt="2020-09-11T13:22:28.968" v="2135" actId="1076"/>
          <ac:spMkLst>
            <pc:docMk/>
            <pc:sldMk cId="2979880692" sldId="327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3:02.066" v="2140" actId="20577"/>
        <pc:sldMkLst>
          <pc:docMk/>
          <pc:sldMk cId="106453707" sldId="329"/>
        </pc:sldMkLst>
        <pc:spChg chg="mod">
          <ac:chgData name="Antonio Osamu Katagiri Tanaka" userId="2c28225e-d492-4964-8551-1b0a3c65dda0" providerId="ADAL" clId="{17BC79A0-2220-4A04-A32F-50EE2E318482}" dt="2020-09-11T13:23:02.066" v="2140" actId="20577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17BC79A0-2220-4A04-A32F-50EE2E318482}" dt="2020-09-11T13:21:50.211" v="2130" actId="1076"/>
          <ac:spMkLst>
            <pc:docMk/>
            <pc:sldMk cId="106453707" sldId="329"/>
            <ac:spMk id="14" creationId="{B1FDEF3E-1872-41D3-A841-FBE14801F476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17BC79A0-2220-4A04-A32F-50EE2E318482}" dt="2020-09-11T13:22:00.830" v="2132" actId="255"/>
          <ac:spMkLst>
            <pc:docMk/>
            <pc:sldMk cId="388007440" sldId="330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16.327" v="2315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17BC79A0-2220-4A04-A32F-50EE2E318482}" dt="2020-09-11T14:56:16.327" v="2315" actId="1076"/>
          <ac:spMkLst>
            <pc:docMk/>
            <pc:sldMk cId="1253488365" sldId="331"/>
            <ac:spMk id="6" creationId="{E2D98D3C-D1C0-4BE9-82F1-CD6E49D44055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27.939" v="2317" actId="1076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17BC79A0-2220-4A04-A32F-50EE2E318482}" dt="2020-09-11T14:56:27.939" v="2317" actId="1076"/>
          <ac:spMkLst>
            <pc:docMk/>
            <pc:sldMk cId="805860240" sldId="332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40.954" v="2319" actId="1076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17BC79A0-2220-4A04-A32F-50EE2E318482}" dt="2020-09-11T13:20:16.853" v="2125"/>
          <ac:spMkLst>
            <pc:docMk/>
            <pc:sldMk cId="4224130652" sldId="33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17BC79A0-2220-4A04-A32F-50EE2E318482}" dt="2020-09-11T14:56:40.954" v="2319" actId="1076"/>
          <ac:spMkLst>
            <pc:docMk/>
            <pc:sldMk cId="4224130652" sldId="333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8:50.511" v="2330" actId="20577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17BC79A0-2220-4A04-A32F-50EE2E318482}" dt="2020-09-11T14:58:50.511" v="2330" actId="20577"/>
          <ac:spMkLst>
            <pc:docMk/>
            <pc:sldMk cId="3342030583" sldId="334"/>
            <ac:spMk id="7" creationId="{C8050403-371C-4863-B627-52F78E322D3C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163167936" sldId="338"/>
        </pc:sldMkLst>
        <pc:spChg chg="add mod">
          <ac:chgData name="Antonio Osamu Katagiri Tanaka" userId="2c28225e-d492-4964-8551-1b0a3c65dda0" providerId="ADAL" clId="{17BC79A0-2220-4A04-A32F-50EE2E318482}" dt="2020-09-11T09:55:39.677" v="70" actId="1038"/>
          <ac:spMkLst>
            <pc:docMk/>
            <pc:sldMk cId="1163167936" sldId="338"/>
            <ac:spMk id="3" creationId="{7FDBF680-7BF6-459C-9261-4566B47D2659}"/>
          </ac:spMkLst>
        </pc:spChg>
        <pc:spChg chg="del mod">
          <ac:chgData name="Antonio Osamu Katagiri Tanaka" userId="2c28225e-d492-4964-8551-1b0a3c65dda0" providerId="ADAL" clId="{17BC79A0-2220-4A04-A32F-50EE2E318482}" dt="2020-09-11T09:54:58.723" v="58" actId="478"/>
          <ac:spMkLst>
            <pc:docMk/>
            <pc:sldMk cId="1163167936" sldId="338"/>
            <ac:spMk id="10" creationId="{6D8CC9B2-7856-49C1-961A-A7D171B9E9A0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5:14:38.086" v="2342" actId="729"/>
        <pc:sldMkLst>
          <pc:docMk/>
          <pc:sldMk cId="3286798752" sldId="339"/>
        </pc:sldMkLst>
        <pc:picChg chg="mod">
          <ac:chgData name="Antonio Osamu Katagiri Tanaka" userId="2c28225e-d492-4964-8551-1b0a3c65dda0" providerId="ADAL" clId="{17BC79A0-2220-4A04-A32F-50EE2E318482}" dt="2020-09-11T09:56:23.321" v="71" actId="14100"/>
          <ac:picMkLst>
            <pc:docMk/>
            <pc:sldMk cId="3286798752" sldId="339"/>
            <ac:picMk id="6" creationId="{9CA00B99-270F-47B5-ABEC-1310970BF90E}"/>
          </ac:picMkLst>
        </pc:picChg>
      </pc:sldChg>
      <pc:sldChg chg="mod ord modShow">
        <pc:chgData name="Antonio Osamu Katagiri Tanaka" userId="2c28225e-d492-4964-8551-1b0a3c65dda0" providerId="ADAL" clId="{17BC79A0-2220-4A04-A32F-50EE2E318482}" dt="2020-09-11T15:22:03.460" v="2343" actId="729"/>
        <pc:sldMkLst>
          <pc:docMk/>
          <pc:sldMk cId="1293936250" sldId="340"/>
        </pc:sldMkLst>
      </pc:sldChg>
      <pc:sldChg chg="addSp modSp mod ord">
        <pc:chgData name="Antonio Osamu Katagiri Tanaka" userId="2c28225e-d492-4964-8551-1b0a3c65dda0" providerId="ADAL" clId="{17BC79A0-2220-4A04-A32F-50EE2E318482}" dt="2020-09-11T15:25:57.478" v="2438" actId="14100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17BC79A0-2220-4A04-A32F-50EE2E318482}" dt="2020-09-11T15:22:56.857" v="2419" actId="1035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17BC79A0-2220-4A04-A32F-50EE2E318482}" dt="2020-09-11T15:25:47.560" v="2436" actId="1036"/>
          <ac:spMkLst>
            <pc:docMk/>
            <pc:sldMk cId="3804294268" sldId="341"/>
            <ac:spMk id="7" creationId="{73F940B9-E3C8-4C7E-8DB3-1113AB6503BA}"/>
          </ac:spMkLst>
        </pc:spChg>
        <pc:spChg chg="add">
          <ac:chgData name="Antonio Osamu Katagiri Tanaka" userId="2c28225e-d492-4964-8551-1b0a3c65dda0" providerId="ADAL" clId="{17BC79A0-2220-4A04-A32F-50EE2E318482}" dt="2020-09-11T15:22:26.621" v="2344" actId="22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17BC79A0-2220-4A04-A32F-50EE2E318482}" dt="2020-09-11T15:23:14.794" v="2420"/>
          <ac:spMkLst>
            <pc:docMk/>
            <pc:sldMk cId="3804294268" sldId="341"/>
            <ac:spMk id="13" creationId="{4D5EE775-E712-421A-8065-638CBFA146CC}"/>
          </ac:spMkLst>
        </pc:sp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3" creationId="{DFA191C5-87E9-48B3-8BA7-F601ABD3D338}"/>
          </ac:picMkLst>
        </pc:pic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6" creationId="{53D3B1CD-40E6-4DEF-8A54-1A9FAA7E5DF5}"/>
          </ac:picMkLst>
        </pc:picChg>
        <pc:cxnChg chg="mod">
          <ac:chgData name="Antonio Osamu Katagiri Tanaka" userId="2c28225e-d492-4964-8551-1b0a3c65dda0" providerId="ADAL" clId="{17BC79A0-2220-4A04-A32F-50EE2E318482}" dt="2020-09-11T15:25:57.478" v="2438" actId="14100"/>
          <ac:cxnSpMkLst>
            <pc:docMk/>
            <pc:sldMk cId="3804294268" sldId="341"/>
            <ac:cxnSpMk id="8" creationId="{FFB25A2A-0842-46BD-AF67-D3E542049B20}"/>
          </ac:cxnSpMkLst>
        </pc:cxnChg>
        <pc:cxnChg chg="mod">
          <ac:chgData name="Antonio Osamu Katagiri Tanaka" userId="2c28225e-d492-4964-8551-1b0a3c65dda0" providerId="ADAL" clId="{17BC79A0-2220-4A04-A32F-50EE2E318482}" dt="2020-09-11T15:22:52.419" v="2410" actId="1036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28576265" sldId="342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04161134" sldId="34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17BC79A0-2220-4A04-A32F-50EE2E318482}" dt="2020-09-11T10:23:29.101" v="185"/>
          <ac:spMkLst>
            <pc:docMk/>
            <pc:sldMk cId="3180120610" sldId="344"/>
            <ac:spMk id="2" creationId="{D0DD956A-09DC-422F-A565-EF651DF3ABFA}"/>
          </ac:spMkLst>
        </pc:spChg>
        <pc:spChg chg="add mod">
          <ac:chgData name="Antonio Osamu Katagiri Tanaka" userId="2c28225e-d492-4964-8551-1b0a3c65dda0" providerId="ADAL" clId="{17BC79A0-2220-4A04-A32F-50EE2E318482}" dt="2020-09-11T10:24:50.769" v="201" actId="1076"/>
          <ac:spMkLst>
            <pc:docMk/>
            <pc:sldMk cId="3180120610" sldId="344"/>
            <ac:spMk id="5" creationId="{193A9DDE-92E3-451F-BC29-36C53D5AD31A}"/>
          </ac:spMkLst>
        </pc:spChg>
        <pc:spChg chg="mod">
          <ac:chgData name="Antonio Osamu Katagiri Tanaka" userId="2c28225e-d492-4964-8551-1b0a3c65dda0" providerId="ADAL" clId="{17BC79A0-2220-4A04-A32F-50EE2E318482}" dt="2020-09-11T10:24:17.854" v="189" actId="1076"/>
          <ac:spMkLst>
            <pc:docMk/>
            <pc:sldMk cId="3180120610" sldId="344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17BC79A0-2220-4A04-A32F-50EE2E318482}" dt="2020-09-11T10:24:05.719" v="187" actId="313"/>
          <ac:spMkLst>
            <pc:docMk/>
            <pc:sldMk cId="3180120610" sldId="344"/>
            <ac:spMk id="20" creationId="{E788BD36-5EF7-46AD-8DD9-CB39DD76E1C3}"/>
          </ac:spMkLst>
        </pc:spChg>
        <pc:picChg chg="add del">
          <ac:chgData name="Antonio Osamu Katagiri Tanaka" userId="2c28225e-d492-4964-8551-1b0a3c65dda0" providerId="ADAL" clId="{17BC79A0-2220-4A04-A32F-50EE2E318482}" dt="2020-09-11T10:04:37.172" v="88" actId="22"/>
          <ac:picMkLst>
            <pc:docMk/>
            <pc:sldMk cId="3180120610" sldId="344"/>
            <ac:picMk id="3" creationId="{25EC80E3-FF2E-4061-914E-3D04002C0D92}"/>
          </ac:picMkLst>
        </pc:picChg>
      </pc:sldChg>
      <pc:sldChg chg="addSp delSp modSp mod ord modShow">
        <pc:chgData name="Antonio Osamu Katagiri Tanaka" userId="2c28225e-d492-4964-8551-1b0a3c65dda0" providerId="ADAL" clId="{17BC79A0-2220-4A04-A32F-50EE2E318482}" dt="2020-09-11T17:12:13.953" v="2463" actId="20577"/>
        <pc:sldMkLst>
          <pc:docMk/>
          <pc:sldMk cId="939236955" sldId="345"/>
        </pc:sldMkLst>
        <pc:spChg chg="add mod">
          <ac:chgData name="Antonio Osamu Katagiri Tanaka" userId="2c28225e-d492-4964-8551-1b0a3c65dda0" providerId="ADAL" clId="{17BC79A0-2220-4A04-A32F-50EE2E318482}" dt="2020-09-11T10:27:05.888" v="217" actId="1076"/>
          <ac:spMkLst>
            <pc:docMk/>
            <pc:sldMk cId="939236955" sldId="345"/>
            <ac:spMk id="7" creationId="{19AC4A38-DE5C-47EE-983B-959B8A15EEA9}"/>
          </ac:spMkLst>
        </pc:spChg>
        <pc:spChg chg="add mod">
          <ac:chgData name="Antonio Osamu Katagiri Tanaka" userId="2c28225e-d492-4964-8551-1b0a3c65dda0" providerId="ADAL" clId="{17BC79A0-2220-4A04-A32F-50EE2E318482}" dt="2020-09-11T10:45:20.426" v="344" actId="1076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17BC79A0-2220-4A04-A32F-50EE2E318482}" dt="2020-09-11T17:12:13.953" v="2463" actId="20577"/>
          <ac:spMkLst>
            <pc:docMk/>
            <pc:sldMk cId="939236955" sldId="345"/>
            <ac:spMk id="17" creationId="{91BEE6D3-3BC1-4878-98F5-6CBC42383728}"/>
          </ac:spMkLst>
        </pc:spChg>
        <pc:picChg chg="add del mod">
          <ac:chgData name="Antonio Osamu Katagiri Tanaka" userId="2c28225e-d492-4964-8551-1b0a3c65dda0" providerId="ADAL" clId="{17BC79A0-2220-4A04-A32F-50EE2E318482}" dt="2020-09-11T10:26:05.419" v="206" actId="478"/>
          <ac:picMkLst>
            <pc:docMk/>
            <pc:sldMk cId="939236955" sldId="345"/>
            <ac:picMk id="5" creationId="{240FFFB2-86E9-4C9E-954F-93DB5B41A316}"/>
          </ac:picMkLst>
        </pc:picChg>
        <pc:picChg chg="add mod">
          <ac:chgData name="Antonio Osamu Katagiri Tanaka" userId="2c28225e-d492-4964-8551-1b0a3c65dda0" providerId="ADAL" clId="{17BC79A0-2220-4A04-A32F-50EE2E318482}" dt="2020-09-11T12:32:15.923" v="1229" actId="1076"/>
          <ac:picMkLst>
            <pc:docMk/>
            <pc:sldMk cId="939236955" sldId="345"/>
            <ac:picMk id="8" creationId="{E7415775-2008-4D48-808B-CD76B21A5446}"/>
          </ac:picMkLst>
        </pc:picChg>
        <pc:picChg chg="add mod ord">
          <ac:chgData name="Antonio Osamu Katagiri Tanaka" userId="2c28225e-d492-4964-8551-1b0a3c65dda0" providerId="ADAL" clId="{17BC79A0-2220-4A04-A32F-50EE2E318482}" dt="2020-09-11T10:26:22.975" v="208" actId="167"/>
          <ac:picMkLst>
            <pc:docMk/>
            <pc:sldMk cId="939236955" sldId="345"/>
            <ac:picMk id="11" creationId="{E5F1DE2F-BD9B-4091-8803-DD4FEF0C7D07}"/>
          </ac:picMkLst>
        </pc:picChg>
        <pc:cxnChg chg="add mod">
          <ac:chgData name="Antonio Osamu Katagiri Tanaka" userId="2c28225e-d492-4964-8551-1b0a3c65dda0" providerId="ADAL" clId="{17BC79A0-2220-4A04-A32F-50EE2E318482}" dt="2020-09-11T10:27:01.597" v="216" actId="14100"/>
          <ac:cxnSpMkLst>
            <pc:docMk/>
            <pc:sldMk cId="939236955" sldId="345"/>
            <ac:cxnSpMk id="6" creationId="{5264C8F1-1295-4355-9F9E-4F13D9F8A2B7}"/>
          </ac:cxnSpMkLst>
        </pc:cxnChg>
        <pc:cxnChg chg="add del mod">
          <ac:chgData name="Antonio Osamu Katagiri Tanaka" userId="2c28225e-d492-4964-8551-1b0a3c65dda0" providerId="ADAL" clId="{17BC79A0-2220-4A04-A32F-50EE2E318482}" dt="2020-09-11T10:26:46.725" v="213" actId="478"/>
          <ac:cxnSpMkLst>
            <pc:docMk/>
            <pc:sldMk cId="939236955" sldId="345"/>
            <ac:cxnSpMk id="10" creationId="{450A65F0-185B-4F57-BA4E-3E750FCB4AA2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55718286" sldId="346"/>
        </pc:sldMkLst>
      </pc:sldChg>
      <pc:sldChg chg="addSp delSp modSp del mod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3053200839" sldId="347"/>
        </pc:sldMkLst>
        <pc:picChg chg="add del mod ord">
          <ac:chgData name="Antonio Osamu Katagiri Tanaka" userId="2c28225e-d492-4964-8551-1b0a3c65dda0" providerId="ADAL" clId="{17BC79A0-2220-4A04-A32F-50EE2E318482}" dt="2020-09-11T10:29:37.214" v="255"/>
          <ac:picMkLst>
            <pc:docMk/>
            <pc:sldMk cId="3053200839" sldId="347"/>
            <ac:picMk id="5" creationId="{557FFBA6-A745-4D93-BCFB-63E16843CC74}"/>
          </ac:picMkLst>
        </pc:picChg>
        <pc:picChg chg="add del mod">
          <ac:chgData name="Antonio Osamu Katagiri Tanaka" userId="2c28225e-d492-4964-8551-1b0a3c65dda0" providerId="ADAL" clId="{17BC79A0-2220-4A04-A32F-50EE2E318482}" dt="2020-09-11T10:29:35.085" v="251" actId="1076"/>
          <ac:picMkLst>
            <pc:docMk/>
            <pc:sldMk cId="3053200839" sldId="347"/>
            <ac:picMk id="7" creationId="{D998322A-72ED-487E-B4FE-6C7E880CC994}"/>
          </ac:picMkLst>
        </pc:picChg>
        <pc:picChg chg="mod">
          <ac:chgData name="Antonio Osamu Katagiri Tanaka" userId="2c28225e-d492-4964-8551-1b0a3c65dda0" providerId="ADAL" clId="{17BC79A0-2220-4A04-A32F-50EE2E318482}" dt="2020-09-11T10:29:32.280" v="246" actId="1076"/>
          <ac:picMkLst>
            <pc:docMk/>
            <pc:sldMk cId="3053200839" sldId="347"/>
            <ac:picMk id="9" creationId="{2A50B222-F4C4-4CF1-9656-3013ECEC9C02}"/>
          </ac:picMkLst>
        </pc:picChg>
        <pc:cxnChg chg="add del">
          <ac:chgData name="Antonio Osamu Katagiri Tanaka" userId="2c28225e-d492-4964-8551-1b0a3c65dda0" providerId="ADAL" clId="{17BC79A0-2220-4A04-A32F-50EE2E318482}" dt="2020-09-11T10:29:31.930" v="245" actId="478"/>
          <ac:cxnSpMkLst>
            <pc:docMk/>
            <pc:sldMk cId="3053200839" sldId="347"/>
            <ac:cxnSpMk id="10" creationId="{FB2D8D38-A60E-4E3C-A729-58EF9BBADEC0}"/>
          </ac:cxnSpMkLst>
        </pc:cxnChg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4167264101" sldId="348"/>
        </pc:sldMkLst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1801077297" sldId="349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17BC79A0-2220-4A04-A32F-50EE2E318482}" dt="2020-09-11T10:30:42.825" v="271" actId="107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17BC79A0-2220-4A04-A32F-50EE2E318482}" dt="2020-09-11T10:30:54.866" v="273" actId="1076"/>
          <ac:spMkLst>
            <pc:docMk/>
            <pc:sldMk cId="2536067469" sldId="350"/>
            <ac:spMk id="14" creationId="{3B893B6F-B3A0-4BCE-AB70-0C75890014ED}"/>
          </ac:spMkLst>
        </pc:spChg>
        <pc:spChg chg="mod">
          <ac:chgData name="Antonio Osamu Katagiri Tanaka" userId="2c28225e-d492-4964-8551-1b0a3c65dda0" providerId="ADAL" clId="{17BC79A0-2220-4A04-A32F-50EE2E318482}" dt="2020-09-11T10:45:29.777" v="346" actId="1076"/>
          <ac:spMkLst>
            <pc:docMk/>
            <pc:sldMk cId="2536067469" sldId="350"/>
            <ac:spMk id="18" creationId="{390740AF-0A2C-41AB-B1B6-64BBB2308466}"/>
          </ac:spMkLst>
        </pc:spChg>
        <pc:spChg chg="add mod">
          <ac:chgData name="Antonio Osamu Katagiri Tanaka" userId="2c28225e-d492-4964-8551-1b0a3c65dda0" providerId="ADAL" clId="{17BC79A0-2220-4A04-A32F-50EE2E318482}" dt="2020-09-11T10:42:04.466" v="321" actId="1076"/>
          <ac:spMkLst>
            <pc:docMk/>
            <pc:sldMk cId="2536067469" sldId="350"/>
            <ac:spMk id="26" creationId="{26FA8B4D-1918-416F-B957-B8F49C071EAE}"/>
          </ac:spMkLst>
        </pc:spChg>
        <pc:picChg chg="add del mod ord">
          <ac:chgData name="Antonio Osamu Katagiri Tanaka" userId="2c28225e-d492-4964-8551-1b0a3c65dda0" providerId="ADAL" clId="{17BC79A0-2220-4A04-A32F-50EE2E318482}" dt="2020-09-11T10:29:56.579" v="260" actId="478"/>
          <ac:picMkLst>
            <pc:docMk/>
            <pc:sldMk cId="2536067469" sldId="350"/>
            <ac:picMk id="3" creationId="{AC0D2FDF-5F2F-48B2-B8AB-0323501EDDC9}"/>
          </ac:picMkLst>
        </pc:picChg>
        <pc:picChg chg="del">
          <ac:chgData name="Antonio Osamu Katagiri Tanaka" userId="2c28225e-d492-4964-8551-1b0a3c65dda0" providerId="ADAL" clId="{17BC79A0-2220-4A04-A32F-50EE2E318482}" dt="2020-09-11T10:27:41.307" v="224" actId="478"/>
          <ac:picMkLst>
            <pc:docMk/>
            <pc:sldMk cId="2536067469" sldId="350"/>
            <ac:picMk id="4" creationId="{83056806-28EF-4DDD-8B6A-FD1A224442C5}"/>
          </ac:picMkLst>
        </pc:picChg>
        <pc:picChg chg="mod">
          <ac:chgData name="Antonio Osamu Katagiri Tanaka" userId="2c28225e-d492-4964-8551-1b0a3c65dda0" providerId="ADAL" clId="{17BC79A0-2220-4A04-A32F-50EE2E318482}" dt="2020-09-11T10:31:27.498" v="279" actId="107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17BC79A0-2220-4A04-A32F-50EE2E318482}" dt="2020-09-11T10:31:07.290" v="275" actId="107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17BC79A0-2220-4A04-A32F-50EE2E318482}" dt="2020-09-11T10:31:47.342" v="283" actId="1076"/>
          <ac:picMkLst>
            <pc:docMk/>
            <pc:sldMk cId="2536067469" sldId="350"/>
            <ac:picMk id="9" creationId="{76C8CC46-B00D-4159-A319-B32F500128AE}"/>
          </ac:picMkLst>
        </pc:picChg>
        <pc:picChg chg="add ord">
          <ac:chgData name="Antonio Osamu Katagiri Tanaka" userId="2c28225e-d492-4964-8551-1b0a3c65dda0" providerId="ADAL" clId="{17BC79A0-2220-4A04-A32F-50EE2E318482}" dt="2020-09-11T10:29:53.353" v="259" actId="167"/>
          <ac:picMkLst>
            <pc:docMk/>
            <pc:sldMk cId="2536067469" sldId="350"/>
            <ac:picMk id="10" creationId="{16296F39-4BBB-4033-9F14-F2B988E5C13D}"/>
          </ac:picMkLst>
        </pc:picChg>
        <pc:picChg chg="add">
          <ac:chgData name="Antonio Osamu Katagiri Tanaka" userId="2c28225e-d492-4964-8551-1b0a3c65dda0" providerId="ADAL" clId="{17BC79A0-2220-4A04-A32F-50EE2E318482}" dt="2020-09-11T10:45:45.075" v="347" actId="22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17BC79A0-2220-4A04-A32F-50EE2E318482}" dt="2020-09-11T10:30:14.066" v="262" actId="107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17BC79A0-2220-4A04-A32F-50EE2E318482}" dt="2020-09-11T10:31:52.104" v="284" actId="14100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17BC79A0-2220-4A04-A32F-50EE2E318482}" dt="2020-09-11T10:30:49.841" v="272" actId="14100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17BC79A0-2220-4A04-A32F-50EE2E318482}" dt="2020-09-11T10:30:24.829" v="264" actId="14100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del">
        <pc:chgData name="Antonio Osamu Katagiri Tanaka" userId="2c28225e-d492-4964-8551-1b0a3c65dda0" providerId="ADAL" clId="{17BC79A0-2220-4A04-A32F-50EE2E318482}" dt="2020-09-11T10:33:26.439" v="285" actId="47"/>
        <pc:sldMkLst>
          <pc:docMk/>
          <pc:sldMk cId="1642192568" sldId="351"/>
        </pc:sldMkLst>
      </pc:sldChg>
      <pc:sldChg chg="ad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24348322" sldId="352"/>
        </pc:sldMkLst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1570273876" sldId="352"/>
        </pc:sldMkLst>
        <pc:spChg chg="add mod">
          <ac:chgData name="Antonio Osamu Katagiri Tanaka" userId="2c28225e-d492-4964-8551-1b0a3c65dda0" providerId="ADAL" clId="{17BC79A0-2220-4A04-A32F-50EE2E318482}" dt="2020-09-11T10:39:37.088" v="310"/>
          <ac:spMkLst>
            <pc:docMk/>
            <pc:sldMk cId="1570273876" sldId="352"/>
            <ac:spMk id="5" creationId="{F6DF7BAB-C745-4330-BDF1-B0223A8FEB30}"/>
          </ac:spMkLst>
        </pc:spChg>
        <pc:spChg chg="add mod">
          <ac:chgData name="Antonio Osamu Katagiri Tanaka" userId="2c28225e-d492-4964-8551-1b0a3c65dda0" providerId="ADAL" clId="{17BC79A0-2220-4A04-A32F-50EE2E318482}" dt="2020-09-11T12:28:12.166" v="1212" actId="1076"/>
          <ac:spMkLst>
            <pc:docMk/>
            <pc:sldMk cId="1570273876" sldId="352"/>
            <ac:spMk id="7" creationId="{7FCEFCE3-2863-4F12-BC28-DFD2AA91207E}"/>
          </ac:spMkLst>
        </pc:spChg>
        <pc:picChg chg="del mod">
          <ac:chgData name="Antonio Osamu Katagiri Tanaka" userId="2c28225e-d492-4964-8551-1b0a3c65dda0" providerId="ADAL" clId="{17BC79A0-2220-4A04-A32F-50EE2E318482}" dt="2020-09-11T12:24:53.957" v="1083" actId="478"/>
          <ac:picMkLst>
            <pc:docMk/>
            <pc:sldMk cId="1570273876" sldId="352"/>
            <ac:picMk id="2" creationId="{1923E672-81A9-4650-94CF-4264696C9ED5}"/>
          </ac:picMkLst>
        </pc:picChg>
        <pc:picChg chg="del mod">
          <ac:chgData name="Antonio Osamu Katagiri Tanaka" userId="2c28225e-d492-4964-8551-1b0a3c65dda0" providerId="ADAL" clId="{17BC79A0-2220-4A04-A32F-50EE2E318482}" dt="2020-09-11T12:24:55.675" v="1084" actId="478"/>
          <ac:picMkLst>
            <pc:docMk/>
            <pc:sldMk cId="1570273876" sldId="352"/>
            <ac:picMk id="3" creationId="{0CA6638F-9099-4496-B172-23150BB74C4F}"/>
          </ac:picMkLst>
        </pc:picChg>
        <pc:picChg chg="add mod ord">
          <ac:chgData name="Antonio Osamu Katagiri Tanaka" userId="2c28225e-d492-4964-8551-1b0a3c65dda0" providerId="ADAL" clId="{17BC79A0-2220-4A04-A32F-50EE2E318482}" dt="2020-09-11T12:26:21.877" v="1107" actId="167"/>
          <ac:picMkLst>
            <pc:docMk/>
            <pc:sldMk cId="1570273876" sldId="352"/>
            <ac:picMk id="4" creationId="{79794BD0-F1EF-4FFF-87BE-79586EA9B374}"/>
          </ac:picMkLst>
        </pc:picChg>
        <pc:picChg chg="mod">
          <ac:chgData name="Antonio Osamu Katagiri Tanaka" userId="2c28225e-d492-4964-8551-1b0a3c65dda0" providerId="ADAL" clId="{17BC79A0-2220-4A04-A32F-50EE2E318482}" dt="2020-09-11T12:26:43.188" v="1201" actId="1038"/>
          <ac:picMkLst>
            <pc:docMk/>
            <pc:sldMk cId="1570273876" sldId="352"/>
            <ac:picMk id="10" creationId="{2B42EEB4-68AD-4178-9213-A721AD6CDA5C}"/>
          </ac:picMkLst>
        </pc:picChg>
      </pc:sldChg>
      <pc:sldChg chg="addSp delSp modSp del mod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1747031810" sldId="353"/>
        </pc:sldMkLst>
        <pc:spChg chg="add mod">
          <ac:chgData name="Antonio Osamu Katagiri Tanaka" userId="2c28225e-d492-4964-8551-1b0a3c65dda0" providerId="ADAL" clId="{17BC79A0-2220-4A04-A32F-50EE2E318482}" dt="2020-09-11T10:39:43.032" v="312"/>
          <ac:spMkLst>
            <pc:docMk/>
            <pc:sldMk cId="1747031810" sldId="353"/>
            <ac:spMk id="9" creationId="{5B7B2581-00A1-4F4B-84F6-3E13D7C75344}"/>
          </ac:spMkLst>
        </pc:spChg>
        <pc:picChg chg="del">
          <ac:chgData name="Antonio Osamu Katagiri Tanaka" userId="2c28225e-d492-4964-8551-1b0a3c65dda0" providerId="ADAL" clId="{17BC79A0-2220-4A04-A32F-50EE2E318482}" dt="2020-09-11T12:48:01.571" v="1414" actId="21"/>
          <ac:picMkLst>
            <pc:docMk/>
            <pc:sldMk cId="1747031810" sldId="353"/>
            <ac:picMk id="2" creationId="{114A3A11-55AA-4CC7-AB23-5EE4BA0A51D1}"/>
          </ac:picMkLst>
        </pc:picChg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868536915" sldId="354"/>
        </pc:sldMkLst>
        <pc:spChg chg="add mod">
          <ac:chgData name="Antonio Osamu Katagiri Tanaka" userId="2c28225e-d492-4964-8551-1b0a3c65dda0" providerId="ADAL" clId="{17BC79A0-2220-4A04-A32F-50EE2E318482}" dt="2020-09-11T10:39:46.912" v="314"/>
          <ac:spMkLst>
            <pc:docMk/>
            <pc:sldMk cId="868536915" sldId="354"/>
            <ac:spMk id="5" creationId="{04EF5FE5-ACE6-49C8-95AD-A43022AF194C}"/>
          </ac:spMkLst>
        </pc:spChg>
      </pc:sldChg>
      <pc:sldChg chg="addSp delSp modSp add mod ord">
        <pc:chgData name="Antonio Osamu Katagiri Tanaka" userId="2c28225e-d492-4964-8551-1b0a3c65dda0" providerId="ADAL" clId="{17BC79A0-2220-4A04-A32F-50EE2E318482}" dt="2020-09-11T15:40:35.900" v="2442" actId="20577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17BC79A0-2220-4A04-A32F-50EE2E318482}" dt="2020-09-11T10:36:57.971" v="306" actId="20577"/>
          <ac:spMkLst>
            <pc:docMk/>
            <pc:sldMk cId="1500875559" sldId="355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17BC79A0-2220-4A04-A32F-50EE2E318482}" dt="2020-09-11T12:17:59.364" v="1041" actId="1076"/>
          <ac:spMkLst>
            <pc:docMk/>
            <pc:sldMk cId="1500875559" sldId="355"/>
            <ac:spMk id="16" creationId="{FE38E2C6-9B25-4DA2-8A79-805D8E06368B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17" creationId="{996EE166-19CA-449F-8BF1-30F76683D31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1" creationId="{8186F559-F5F1-41F2-90FB-5F11E3F0E37A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3" creationId="{5640C051-A72E-48F6-BD89-4E9170608B7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5" creationId="{BEBC371F-465D-413B-B1EB-B0993F88C691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7" creationId="{C8634870-DACE-4B9F-A366-EB6C09675D9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9" creationId="{5D3B8452-54E2-4066-85D6-FCEEC3A276AF}"/>
          </ac:spMkLst>
        </pc:spChg>
        <pc:spChg chg="del">
          <ac:chgData name="Antonio Osamu Katagiri Tanaka" userId="2c28225e-d492-4964-8551-1b0a3c65dda0" providerId="ADAL" clId="{17BC79A0-2220-4A04-A32F-50EE2E318482}" dt="2020-09-11T11:55:02.451" v="600" actId="478"/>
          <ac:spMkLst>
            <pc:docMk/>
            <pc:sldMk cId="1500875559" sldId="355"/>
            <ac:spMk id="33" creationId="{A2AEB586-6ECE-4E4B-9F31-03D25204937F}"/>
          </ac:spMkLst>
        </pc:spChg>
        <pc:spChg chg="del">
          <ac:chgData name="Antonio Osamu Katagiri Tanaka" userId="2c28225e-d492-4964-8551-1b0a3c65dda0" providerId="ADAL" clId="{17BC79A0-2220-4A04-A32F-50EE2E318482}" dt="2020-09-11T11:55:07.646" v="601" actId="478"/>
          <ac:spMkLst>
            <pc:docMk/>
            <pc:sldMk cId="1500875559" sldId="355"/>
            <ac:spMk id="39" creationId="{B4170233-A917-482C-A64B-98D3CAB1D27D}"/>
          </ac:spMkLst>
        </pc:spChg>
        <pc:graphicFrameChg chg="add del mod modGraphic">
          <ac:chgData name="Antonio Osamu Katagiri Tanaka" userId="2c28225e-d492-4964-8551-1b0a3c65dda0" providerId="ADAL" clId="{17BC79A0-2220-4A04-A32F-50EE2E318482}" dt="2020-09-11T12:08:17.400" v="762" actId="478"/>
          <ac:graphicFrameMkLst>
            <pc:docMk/>
            <pc:sldMk cId="1500875559" sldId="355"/>
            <ac:graphicFrameMk id="7" creationId="{1D649992-00B8-46B1-9FD8-A254A533CFE9}"/>
          </ac:graphicFrameMkLst>
        </pc:graphicFrameChg>
        <pc:graphicFrameChg chg="add mod modGraphic">
          <ac:chgData name="Antonio Osamu Katagiri Tanaka" userId="2c28225e-d492-4964-8551-1b0a3c65dda0" providerId="ADAL" clId="{17BC79A0-2220-4A04-A32F-50EE2E318482}" dt="2020-09-11T15:40:35.900" v="2442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5" creationId="{5996BF11-BF37-408F-9015-8A79C125CD7A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0" creationId="{C4CB5296-8FD2-4A81-AD75-AD6088CF8B83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2" creationId="{1D7307AF-6BC1-4510-837F-BA2D069F657C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4" creationId="{EB8942FA-D2C8-4A80-A8ED-C160D5A89ADD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5" creationId="{7E766457-9564-43B8-BF49-C9CD93F0B7A4}"/>
          </ac:picMkLst>
        </pc:picChg>
      </pc:sldChg>
      <pc:sldChg chg="addSp delSp modSp new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363656012" sldId="356"/>
        </pc:sldMkLst>
        <pc:spChg chg="del">
          <ac:chgData name="Antonio Osamu Katagiri Tanaka" userId="2c28225e-d492-4964-8551-1b0a3c65dda0" providerId="ADAL" clId="{17BC79A0-2220-4A04-A32F-50EE2E318482}" dt="2020-09-11T10:44:25.927" v="323" actId="478"/>
          <ac:spMkLst>
            <pc:docMk/>
            <pc:sldMk cId="2363656012" sldId="356"/>
            <ac:spMk id="2" creationId="{FF509A9D-1F22-4D58-9F26-45373DB9CFB8}"/>
          </ac:spMkLst>
        </pc:spChg>
        <pc:spChg chg="del">
          <ac:chgData name="Antonio Osamu Katagiri Tanaka" userId="2c28225e-d492-4964-8551-1b0a3c65dda0" providerId="ADAL" clId="{17BC79A0-2220-4A04-A32F-50EE2E318482}" dt="2020-09-11T10:44:28.270" v="324" actId="478"/>
          <ac:spMkLst>
            <pc:docMk/>
            <pc:sldMk cId="2363656012" sldId="356"/>
            <ac:spMk id="3" creationId="{E6046584-9E5A-4C62-8BEE-FB7ED6D91251}"/>
          </ac:spMkLst>
        </pc:spChg>
        <pc:spChg chg="add mod">
          <ac:chgData name="Antonio Osamu Katagiri Tanaka" userId="2c28225e-d492-4964-8551-1b0a3c65dda0" providerId="ADAL" clId="{17BC79A0-2220-4A04-A32F-50EE2E318482}" dt="2020-09-11T11:01:42.307" v="403"/>
          <ac:spMkLst>
            <pc:docMk/>
            <pc:sldMk cId="2363656012" sldId="356"/>
            <ac:spMk id="14" creationId="{4E47930B-7D56-4D04-839B-08EB07B488C9}"/>
          </ac:spMkLst>
        </pc:spChg>
        <pc:spChg chg="add mod">
          <ac:chgData name="Antonio Osamu Katagiri Tanaka" userId="2c28225e-d492-4964-8551-1b0a3c65dda0" providerId="ADAL" clId="{17BC79A0-2220-4A04-A32F-50EE2E318482}" dt="2020-09-11T11:03:40.642" v="445" actId="1038"/>
          <ac:spMkLst>
            <pc:docMk/>
            <pc:sldMk cId="2363656012" sldId="356"/>
            <ac:spMk id="16" creationId="{9EBE39D9-6EEF-4B65-A769-0D0AE94EFE6E}"/>
          </ac:spMkLst>
        </pc:spChg>
        <pc:picChg chg="add del mod">
          <ac:chgData name="Antonio Osamu Katagiri Tanaka" userId="2c28225e-d492-4964-8551-1b0a3c65dda0" providerId="ADAL" clId="{17BC79A0-2220-4A04-A32F-50EE2E318482}" dt="2020-09-11T10:46:46.169" v="353" actId="478"/>
          <ac:picMkLst>
            <pc:docMk/>
            <pc:sldMk cId="2363656012" sldId="356"/>
            <ac:picMk id="6" creationId="{FCC36235-433C-441C-913F-5FEBAAD34CD7}"/>
          </ac:picMkLst>
        </pc:picChg>
        <pc:picChg chg="add">
          <ac:chgData name="Antonio Osamu Katagiri Tanaka" userId="2c28225e-d492-4964-8551-1b0a3c65dda0" providerId="ADAL" clId="{17BC79A0-2220-4A04-A32F-50EE2E318482}" dt="2020-09-11T10:45:46.808" v="348" actId="22"/>
          <ac:picMkLst>
            <pc:docMk/>
            <pc:sldMk cId="2363656012" sldId="356"/>
            <ac:picMk id="8" creationId="{B4446C95-5CEB-4E8D-8722-1DA5EF2488F6}"/>
          </ac:picMkLst>
        </pc:picChg>
        <pc:picChg chg="add del">
          <ac:chgData name="Antonio Osamu Katagiri Tanaka" userId="2c28225e-d492-4964-8551-1b0a3c65dda0" providerId="ADAL" clId="{17BC79A0-2220-4A04-A32F-50EE2E318482}" dt="2020-09-11T10:46:59.412" v="355" actId="478"/>
          <ac:picMkLst>
            <pc:docMk/>
            <pc:sldMk cId="2363656012" sldId="356"/>
            <ac:picMk id="10" creationId="{5038A29B-ED2A-43D0-A4EE-83E4D55F5A18}"/>
          </ac:picMkLst>
        </pc:picChg>
        <pc:picChg chg="add mod">
          <ac:chgData name="Antonio Osamu Katagiri Tanaka" userId="2c28225e-d492-4964-8551-1b0a3c65dda0" providerId="ADAL" clId="{17BC79A0-2220-4A04-A32F-50EE2E318482}" dt="2020-09-11T10:47:06.456" v="359" actId="1076"/>
          <ac:picMkLst>
            <pc:docMk/>
            <pc:sldMk cId="2363656012" sldId="356"/>
            <ac:picMk id="12" creationId="{085FE3F0-2DD9-4122-A5C3-669B63CC588E}"/>
          </ac:picMkLst>
        </pc:picChg>
        <pc:cxnChg chg="add mod">
          <ac:chgData name="Antonio Osamu Katagiri Tanaka" userId="2c28225e-d492-4964-8551-1b0a3c65dda0" providerId="ADAL" clId="{17BC79A0-2220-4A04-A32F-50EE2E318482}" dt="2020-09-11T11:03:40.642" v="445" actId="1038"/>
          <ac:cxnSpMkLst>
            <pc:docMk/>
            <pc:sldMk cId="2363656012" sldId="356"/>
            <ac:cxnSpMk id="15" creationId="{9E01623D-DBC9-464B-93A0-B1BCB2978B2B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84363446" sldId="357"/>
        </pc:sldMkLst>
        <pc:spChg chg="add mod">
          <ac:chgData name="Antonio Osamu Katagiri Tanaka" userId="2c28225e-d492-4964-8551-1b0a3c65dda0" providerId="ADAL" clId="{17BC79A0-2220-4A04-A32F-50EE2E318482}" dt="2020-09-11T11:03:08.810" v="421" actId="20577"/>
          <ac:spMkLst>
            <pc:docMk/>
            <pc:sldMk cId="284363446" sldId="357"/>
            <ac:spMk id="8" creationId="{E8B7D875-5702-4D76-B90D-30E79EAA2546}"/>
          </ac:spMkLst>
        </pc:spChg>
        <pc:spChg chg="add mod">
          <ac:chgData name="Antonio Osamu Katagiri Tanaka" userId="2c28225e-d492-4964-8551-1b0a3c65dda0" providerId="ADAL" clId="{17BC79A0-2220-4A04-A32F-50EE2E318482}" dt="2020-09-11T11:03:50.472" v="529" actId="1037"/>
          <ac:spMkLst>
            <pc:docMk/>
            <pc:sldMk cId="284363446" sldId="357"/>
            <ac:spMk id="10" creationId="{211BBAA3-5BF4-4C29-86DE-B9C95B3672D2}"/>
          </ac:spMkLst>
        </pc:spChg>
        <pc:picChg chg="add">
          <ac:chgData name="Antonio Osamu Katagiri Tanaka" userId="2c28225e-d492-4964-8551-1b0a3c65dda0" providerId="ADAL" clId="{17BC79A0-2220-4A04-A32F-50EE2E318482}" dt="2020-09-11T10:45:50.508" v="350" actId="22"/>
          <ac:picMkLst>
            <pc:docMk/>
            <pc:sldMk cId="284363446" sldId="357"/>
            <ac:picMk id="2" creationId="{B6FFE837-8593-4820-87A8-2BC8CFE2F31E}"/>
          </ac:picMkLst>
        </pc:picChg>
        <pc:picChg chg="add mod">
          <ac:chgData name="Antonio Osamu Katagiri Tanaka" userId="2c28225e-d492-4964-8551-1b0a3c65dda0" providerId="ADAL" clId="{17BC79A0-2220-4A04-A32F-50EE2E318482}" dt="2020-09-11T10:47:16.637" v="363" actId="1076"/>
          <ac:picMkLst>
            <pc:docMk/>
            <pc:sldMk cId="284363446" sldId="357"/>
            <ac:picMk id="6" creationId="{D4232C83-FAF7-4E97-A446-890532AF9E1F}"/>
          </ac:picMkLst>
        </pc:picChg>
        <pc:cxnChg chg="add mod">
          <ac:chgData name="Antonio Osamu Katagiri Tanaka" userId="2c28225e-d492-4964-8551-1b0a3c65dda0" providerId="ADAL" clId="{17BC79A0-2220-4A04-A32F-50EE2E318482}" dt="2020-09-11T11:03:50.472" v="529" actId="1037"/>
          <ac:cxnSpMkLst>
            <pc:docMk/>
            <pc:sldMk cId="284363446" sldId="357"/>
            <ac:cxnSpMk id="9" creationId="{BD958565-8660-44A8-9122-3A50BC56759A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567323307" sldId="358"/>
        </pc:sldMkLst>
        <pc:spChg chg="add mod">
          <ac:chgData name="Antonio Osamu Katagiri Tanaka" userId="2c28225e-d492-4964-8551-1b0a3c65dda0" providerId="ADAL" clId="{17BC79A0-2220-4A04-A32F-50EE2E318482}" dt="2020-09-11T11:01:13.152" v="397" actId="6549"/>
          <ac:spMkLst>
            <pc:docMk/>
            <pc:sldMk cId="3567323307" sldId="358"/>
            <ac:spMk id="8" creationId="{7905C756-C239-4348-A87F-6FA4658FF04F}"/>
          </ac:spMkLst>
        </pc:spChg>
        <pc:spChg chg="add mod">
          <ac:chgData name="Antonio Osamu Katagiri Tanaka" userId="2c28225e-d492-4964-8551-1b0a3c65dda0" providerId="ADAL" clId="{17BC79A0-2220-4A04-A32F-50EE2E318482}" dt="2020-09-11T11:03:36.430" v="439" actId="1038"/>
          <ac:spMkLst>
            <pc:docMk/>
            <pc:sldMk cId="3567323307" sldId="358"/>
            <ac:spMk id="10" creationId="{D0C66FC4-B2E2-4CA3-B601-F6E33842335A}"/>
          </ac:spMkLst>
        </pc:spChg>
        <pc:picChg chg="add">
          <ac:chgData name="Antonio Osamu Katagiri Tanaka" userId="2c28225e-d492-4964-8551-1b0a3c65dda0" providerId="ADAL" clId="{17BC79A0-2220-4A04-A32F-50EE2E318482}" dt="2020-09-11T10:45:49.111" v="349" actId="22"/>
          <ac:picMkLst>
            <pc:docMk/>
            <pc:sldMk cId="3567323307" sldId="358"/>
            <ac:picMk id="2" creationId="{CA60E33F-4951-4F5F-A426-968F94BE5621}"/>
          </ac:picMkLst>
        </pc:picChg>
        <pc:picChg chg="add mod">
          <ac:chgData name="Antonio Osamu Katagiri Tanaka" userId="2c28225e-d492-4964-8551-1b0a3c65dda0" providerId="ADAL" clId="{17BC79A0-2220-4A04-A32F-50EE2E318482}" dt="2020-09-11T10:48:03.072" v="366" actId="27614"/>
          <ac:picMkLst>
            <pc:docMk/>
            <pc:sldMk cId="3567323307" sldId="358"/>
            <ac:picMk id="6" creationId="{726AEE6D-EE57-46D7-A6BC-068AA4AE24C7}"/>
          </ac:picMkLst>
        </pc:picChg>
        <pc:cxnChg chg="add mod">
          <ac:chgData name="Antonio Osamu Katagiri Tanaka" userId="2c28225e-d492-4964-8551-1b0a3c65dda0" providerId="ADAL" clId="{17BC79A0-2220-4A04-A32F-50EE2E318482}" dt="2020-09-11T11:03:36.430" v="439" actId="1038"/>
          <ac:cxnSpMkLst>
            <pc:docMk/>
            <pc:sldMk cId="3567323307" sldId="358"/>
            <ac:cxnSpMk id="9" creationId="{E79F05C2-6BCD-43D8-8792-0A5FE1242FEA}"/>
          </ac:cxnSpMkLst>
        </pc:cxnChg>
      </pc:sldChg>
      <pc:sldChg chg="addSp del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323385977" sldId="359"/>
        </pc:sldMkLst>
        <pc:spChg chg="add mod">
          <ac:chgData name="Antonio Osamu Katagiri Tanaka" userId="2c28225e-d492-4964-8551-1b0a3c65dda0" providerId="ADAL" clId="{17BC79A0-2220-4A04-A32F-50EE2E318482}" dt="2020-09-11T11:02:39.022" v="411"/>
          <ac:spMkLst>
            <pc:docMk/>
            <pc:sldMk cId="1323385977" sldId="359"/>
            <ac:spMk id="8" creationId="{397713F2-FAD1-41D8-8F7B-86550A3D3051}"/>
          </ac:spMkLst>
        </pc:spChg>
        <pc:spChg chg="add mod">
          <ac:chgData name="Antonio Osamu Katagiri Tanaka" userId="2c28225e-d492-4964-8551-1b0a3c65dda0" providerId="ADAL" clId="{17BC79A0-2220-4A04-A32F-50EE2E318482}" dt="2020-09-11T11:04:15.763" v="588" actId="1036"/>
          <ac:spMkLst>
            <pc:docMk/>
            <pc:sldMk cId="1323385977" sldId="359"/>
            <ac:spMk id="10" creationId="{C9C0B2C6-7E1B-4ADF-B281-7D08DF384FA7}"/>
          </ac:spMkLst>
        </pc:spChg>
        <pc:picChg chg="add">
          <ac:chgData name="Antonio Osamu Katagiri Tanaka" userId="2c28225e-d492-4964-8551-1b0a3c65dda0" providerId="ADAL" clId="{17BC79A0-2220-4A04-A32F-50EE2E318482}" dt="2020-09-11T10:45:53.212" v="351" actId="22"/>
          <ac:picMkLst>
            <pc:docMk/>
            <pc:sldMk cId="1323385977" sldId="359"/>
            <ac:picMk id="2" creationId="{1E014FAF-9607-41F4-82A9-9D5CD6610363}"/>
          </ac:picMkLst>
        </pc:picChg>
        <pc:picChg chg="add mod">
          <ac:chgData name="Antonio Osamu Katagiri Tanaka" userId="2c28225e-d492-4964-8551-1b0a3c65dda0" providerId="ADAL" clId="{17BC79A0-2220-4A04-A32F-50EE2E318482}" dt="2020-09-11T10:48:37.473" v="373" actId="1076"/>
          <ac:picMkLst>
            <pc:docMk/>
            <pc:sldMk cId="1323385977" sldId="359"/>
            <ac:picMk id="6" creationId="{8A4B1384-254C-4FC3-88CC-751D3AAD7D5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2" creationId="{5BA3451E-6AC9-4907-B555-F152B29C4A7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4" creationId="{884FDA9E-558E-4745-A9DA-9E21D620AE0D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6" creationId="{18578852-BFBF-4245-B9C7-7E915FA4192B}"/>
          </ac:picMkLst>
        </pc:picChg>
        <pc:cxnChg chg="add mod">
          <ac:chgData name="Antonio Osamu Katagiri Tanaka" userId="2c28225e-d492-4964-8551-1b0a3c65dda0" providerId="ADAL" clId="{17BC79A0-2220-4A04-A32F-50EE2E318482}" dt="2020-09-11T11:04:04.055" v="575" actId="1038"/>
          <ac:cxnSpMkLst>
            <pc:docMk/>
            <pc:sldMk cId="1323385977" sldId="359"/>
            <ac:cxnSpMk id="9" creationId="{B75781D0-2E28-4803-8F5D-B33C8B94D20E}"/>
          </ac:cxnSpMkLst>
        </pc:cxnChg>
      </pc:sldChg>
      <pc:sldChg chg="addSp delSp modSp new mod ord">
        <pc:chgData name="Antonio Osamu Katagiri Tanaka" userId="2c28225e-d492-4964-8551-1b0a3c65dda0" providerId="ADAL" clId="{17BC79A0-2220-4A04-A32F-50EE2E318482}" dt="2020-09-11T13:17:20.053" v="2059" actId="20577"/>
        <pc:sldMkLst>
          <pc:docMk/>
          <pc:sldMk cId="3335507658" sldId="360"/>
        </pc:sldMkLst>
        <pc:spChg chg="del">
          <ac:chgData name="Antonio Osamu Katagiri Tanaka" userId="2c28225e-d492-4964-8551-1b0a3c65dda0" providerId="ADAL" clId="{17BC79A0-2220-4A04-A32F-50EE2E318482}" dt="2020-09-11T11:54:54.517" v="598" actId="478"/>
          <ac:spMkLst>
            <pc:docMk/>
            <pc:sldMk cId="3335507658" sldId="360"/>
            <ac:spMk id="2" creationId="{23E79A5C-917A-4831-8951-39B61193181A}"/>
          </ac:spMkLst>
        </pc:spChg>
        <pc:spChg chg="del">
          <ac:chgData name="Antonio Osamu Katagiri Tanaka" userId="2c28225e-d492-4964-8551-1b0a3c65dda0" providerId="ADAL" clId="{17BC79A0-2220-4A04-A32F-50EE2E318482}" dt="2020-09-11T11:54:57.107" v="599" actId="478"/>
          <ac:spMkLst>
            <pc:docMk/>
            <pc:sldMk cId="3335507658" sldId="360"/>
            <ac:spMk id="3" creationId="{8B09D5A1-BED0-4E8A-B45B-0C7D5012948E}"/>
          </ac:spMkLst>
        </pc:spChg>
        <pc:spChg chg="add mod">
          <ac:chgData name="Antonio Osamu Katagiri Tanaka" userId="2c28225e-d492-4964-8551-1b0a3c65dda0" providerId="ADAL" clId="{17BC79A0-2220-4A04-A32F-50EE2E318482}" dt="2020-09-11T12:53:30.780" v="1479" actId="20577"/>
          <ac:spMkLst>
            <pc:docMk/>
            <pc:sldMk cId="3335507658" sldId="360"/>
            <ac:spMk id="8" creationId="{E55FFAEB-33A8-4D89-972F-9F341FC925DB}"/>
          </ac:spMkLst>
        </pc:spChg>
        <pc:spChg chg="add mod">
          <ac:chgData name="Antonio Osamu Katagiri Tanaka" userId="2c28225e-d492-4964-8551-1b0a3c65dda0" providerId="ADAL" clId="{17BC79A0-2220-4A04-A32F-50EE2E318482}" dt="2020-09-11T13:17:20.053" v="2059" actId="20577"/>
          <ac:spMkLst>
            <pc:docMk/>
            <pc:sldMk cId="3335507658" sldId="360"/>
            <ac:spMk id="10" creationId="{34ABAD49-E27C-43BC-8997-122FD3ACB23F}"/>
          </ac:spMkLst>
        </pc:spChg>
        <pc:picChg chg="add">
          <ac:chgData name="Antonio Osamu Katagiri Tanaka" userId="2c28225e-d492-4964-8551-1b0a3c65dda0" providerId="ADAL" clId="{17BC79A0-2220-4A04-A32F-50EE2E318482}" dt="2020-09-11T11:53:39.662" v="595" actId="22"/>
          <ac:picMkLst>
            <pc:docMk/>
            <pc:sldMk cId="3335507658" sldId="360"/>
            <ac:picMk id="6" creationId="{2E74EFBD-8884-4344-B516-B451D0A6F05C}"/>
          </ac:picMkLst>
        </pc:pic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17BC79A0-2220-4A04-A32F-50EE2E318482}" dt="2020-09-11T12:20:45.778" v="1067"/>
          <ac:spMkLst>
            <pc:docMk/>
            <pc:sldMk cId="1012010671" sldId="361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42.211" v="1062" actId="478"/>
          <ac:spMkLst>
            <pc:docMk/>
            <pc:sldMk cId="1012010671" sldId="361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2.123" v="1057" actId="167"/>
          <ac:picMkLst>
            <pc:docMk/>
            <pc:sldMk cId="1012010671" sldId="361"/>
            <ac:picMk id="5" creationId="{FB2FF71C-EC39-459B-ABF8-8D2FB7D21B3C}"/>
          </ac:picMkLst>
        </pc:picChg>
        <pc:picChg chg="del mod">
          <ac:chgData name="Antonio Osamu Katagiri Tanaka" userId="2c28225e-d492-4964-8551-1b0a3c65dda0" providerId="ADAL" clId="{17BC79A0-2220-4A04-A32F-50EE2E318482}" dt="2020-09-11T12:19:00.880" v="1050" actId="478"/>
          <ac:picMkLst>
            <pc:docMk/>
            <pc:sldMk cId="1012010671" sldId="361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9.489" v="1061" actId="478"/>
          <ac:cxnSpMkLst>
            <pc:docMk/>
            <pc:sldMk cId="1012010671" sldId="361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17BC79A0-2220-4A04-A32F-50EE2E318482}" dt="2020-09-11T12:20:57.959" v="1068"/>
          <ac:spMkLst>
            <pc:docMk/>
            <pc:sldMk cId="1673851363" sldId="362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35.424" v="1060" actId="478"/>
          <ac:spMkLst>
            <pc:docMk/>
            <pc:sldMk cId="1673851363" sldId="362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8.131" v="1058" actId="167"/>
          <ac:picMkLst>
            <pc:docMk/>
            <pc:sldMk cId="1673851363" sldId="362"/>
            <ac:picMk id="5" creationId="{7F7625AD-2193-48B1-8C96-A71F0619DCAB}"/>
          </ac:picMkLst>
        </pc:picChg>
        <pc:picChg chg="del">
          <ac:chgData name="Antonio Osamu Katagiri Tanaka" userId="2c28225e-d492-4964-8551-1b0a3c65dda0" providerId="ADAL" clId="{17BC79A0-2220-4A04-A32F-50EE2E318482}" dt="2020-09-11T12:19:04.542" v="1051" actId="478"/>
          <ac:picMkLst>
            <pc:docMk/>
            <pc:sldMk cId="1673851363" sldId="362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1.962" v="1059" actId="478"/>
          <ac:cxnSpMkLst>
            <pc:docMk/>
            <pc:sldMk cId="1673851363" sldId="362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17BC79A0-2220-4A04-A32F-50EE2E318482}" dt="2020-09-11T12:51:51.980" v="1451" actId="20577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50:19.078" v="1428" actId="14100"/>
          <ac:spMkLst>
            <pc:docMk/>
            <pc:sldMk cId="1846601245" sldId="363"/>
            <ac:spMk id="6" creationId="{670D99A8-6C0F-43F3-BE08-3FA5306DC34F}"/>
          </ac:spMkLst>
        </pc:spChg>
        <pc:picChg chg="mod modCrop">
          <ac:chgData name="Antonio Osamu Katagiri Tanaka" userId="2c28225e-d492-4964-8551-1b0a3c65dda0" providerId="ADAL" clId="{17BC79A0-2220-4A04-A32F-50EE2E318482}" dt="2020-09-11T12:51:21.095" v="1444" actId="1076"/>
          <ac:picMkLst>
            <pc:docMk/>
            <pc:sldMk cId="1846601245" sldId="363"/>
            <ac:picMk id="2" creationId="{461604FF-FA76-4ADE-A9F8-FF851373174D}"/>
          </ac:picMkLst>
        </pc:picChg>
        <pc:picChg chg="del">
          <ac:chgData name="Antonio Osamu Katagiri Tanaka" userId="2c28225e-d492-4964-8551-1b0a3c65dda0" providerId="ADAL" clId="{17BC79A0-2220-4A04-A32F-50EE2E318482}" dt="2020-09-11T12:48:25.419" v="1416" actId="478"/>
          <ac:picMkLst>
            <pc:docMk/>
            <pc:sldMk cId="1846601245" sldId="363"/>
            <ac:picMk id="3" creationId="{EACA21CA-80E9-476B-8833-5D5DFE5E52D0}"/>
          </ac:picMkLst>
        </pc:picChg>
        <pc:picChg chg="add mod">
          <ac:chgData name="Antonio Osamu Katagiri Tanaka" userId="2c28225e-d492-4964-8551-1b0a3c65dda0" providerId="ADAL" clId="{17BC79A0-2220-4A04-A32F-50EE2E318482}" dt="2020-09-11T12:51:12.170" v="1443" actId="1076"/>
          <ac:picMkLst>
            <pc:docMk/>
            <pc:sldMk cId="1846601245" sldId="363"/>
            <ac:picMk id="8" creationId="{3E83E689-D668-433C-8828-A474A02C8FEF}"/>
          </ac:picMkLst>
        </pc:picChg>
      </pc:sldChg>
      <pc:sldChg chg="add del">
        <pc:chgData name="Antonio Osamu Katagiri Tanaka" userId="2c28225e-d492-4964-8551-1b0a3c65dda0" providerId="ADAL" clId="{17BC79A0-2220-4A04-A32F-50EE2E318482}" dt="2020-09-11T12:48:55.642" v="1422" actId="47"/>
        <pc:sldMkLst>
          <pc:docMk/>
          <pc:sldMk cId="799408812" sldId="364"/>
        </pc:sldMkLst>
      </pc:sldChg>
    </pc:docChg>
  </pc:docChgLst>
  <pc:docChgLst>
    <pc:chgData name="Antonio Osamu Katagiri Tanaka" userId="2c28225e-d492-4964-8551-1b0a3c65dda0" providerId="ADAL" clId="{1AF16E0E-F14E-4424-A5F5-A26844CBCB6A}"/>
    <pc:docChg chg="custSel addSld delSld modSld sldOrd modSection">
      <pc:chgData name="Antonio Osamu Katagiri Tanaka" userId="2c28225e-d492-4964-8551-1b0a3c65dda0" providerId="ADAL" clId="{1AF16E0E-F14E-4424-A5F5-A26844CBCB6A}" dt="2020-10-27T21:44:27.374" v="1306" actId="20577"/>
      <pc:docMkLst>
        <pc:docMk/>
      </pc:docMkLst>
      <pc:sldChg chg="modNotesTx">
        <pc:chgData name="Antonio Osamu Katagiri Tanaka" userId="2c28225e-d492-4964-8551-1b0a3c65dda0" providerId="ADAL" clId="{1AF16E0E-F14E-4424-A5F5-A26844CBCB6A}" dt="2020-10-27T20:31:35.711" v="136" actId="20577"/>
        <pc:sldMkLst>
          <pc:docMk/>
          <pc:sldMk cId="4056039362" sldId="260"/>
        </pc:sldMkLst>
      </pc:sldChg>
      <pc:sldChg chg="ord modNotesTx">
        <pc:chgData name="Antonio Osamu Katagiri Tanaka" userId="2c28225e-d492-4964-8551-1b0a3c65dda0" providerId="ADAL" clId="{1AF16E0E-F14E-4424-A5F5-A26844CBCB6A}" dt="2020-10-27T20:53:35.659" v="565" actId="20577"/>
        <pc:sldMkLst>
          <pc:docMk/>
          <pc:sldMk cId="2232161063" sldId="281"/>
        </pc:sldMkLst>
      </pc:sldChg>
      <pc:sldChg chg="modNotesTx">
        <pc:chgData name="Antonio Osamu Katagiri Tanaka" userId="2c28225e-d492-4964-8551-1b0a3c65dda0" providerId="ADAL" clId="{1AF16E0E-F14E-4424-A5F5-A26844CBCB6A}" dt="2020-10-27T20:33:01.207" v="153" actId="20577"/>
        <pc:sldMkLst>
          <pc:docMk/>
          <pc:sldMk cId="1450346797" sldId="284"/>
        </pc:sldMkLst>
      </pc:sldChg>
      <pc:sldChg chg="ord">
        <pc:chgData name="Antonio Osamu Katagiri Tanaka" userId="2c28225e-d492-4964-8551-1b0a3c65dda0" providerId="ADAL" clId="{1AF16E0E-F14E-4424-A5F5-A26844CBCB6A}" dt="2020-10-27T20:34:34.112" v="157"/>
        <pc:sldMkLst>
          <pc:docMk/>
          <pc:sldMk cId="2610008429" sldId="285"/>
        </pc:sldMkLst>
      </pc:sldChg>
      <pc:sldChg chg="modNotesTx">
        <pc:chgData name="Antonio Osamu Katagiri Tanaka" userId="2c28225e-d492-4964-8551-1b0a3c65dda0" providerId="ADAL" clId="{1AF16E0E-F14E-4424-A5F5-A26844CBCB6A}" dt="2020-10-27T20:35:37.832" v="188" actId="20577"/>
        <pc:sldMkLst>
          <pc:docMk/>
          <pc:sldMk cId="2055834938" sldId="287"/>
        </pc:sldMkLst>
      </pc:sldChg>
      <pc:sldChg chg="ord">
        <pc:chgData name="Antonio Osamu Katagiri Tanaka" userId="2c28225e-d492-4964-8551-1b0a3c65dda0" providerId="ADAL" clId="{1AF16E0E-F14E-4424-A5F5-A26844CBCB6A}" dt="2020-10-27T20:35:21.977" v="159"/>
        <pc:sldMkLst>
          <pc:docMk/>
          <pc:sldMk cId="394304373" sldId="289"/>
        </pc:sldMkLst>
      </pc:sldChg>
      <pc:sldChg chg="modNotesTx">
        <pc:chgData name="Antonio Osamu Katagiri Tanaka" userId="2c28225e-d492-4964-8551-1b0a3c65dda0" providerId="ADAL" clId="{1AF16E0E-F14E-4424-A5F5-A26844CBCB6A}" dt="2020-10-27T21:22:31.899" v="1088" actId="20577"/>
        <pc:sldMkLst>
          <pc:docMk/>
          <pc:sldMk cId="344370093" sldId="292"/>
        </pc:sldMkLst>
      </pc:sldChg>
      <pc:sldChg chg="modSp mod modNotesTx">
        <pc:chgData name="Antonio Osamu Katagiri Tanaka" userId="2c28225e-d492-4964-8551-1b0a3c65dda0" providerId="ADAL" clId="{1AF16E0E-F14E-4424-A5F5-A26844CBCB6A}" dt="2020-10-27T20:57:04.193" v="703" actId="20577"/>
        <pc:sldMkLst>
          <pc:docMk/>
          <pc:sldMk cId="834558015" sldId="314"/>
        </pc:sldMkLst>
        <pc:spChg chg="mod">
          <ac:chgData name="Antonio Osamu Katagiri Tanaka" userId="2c28225e-d492-4964-8551-1b0a3c65dda0" providerId="ADAL" clId="{1AF16E0E-F14E-4424-A5F5-A26844CBCB6A}" dt="2020-10-27T20:56:48.343" v="683" actId="20577"/>
          <ac:spMkLst>
            <pc:docMk/>
            <pc:sldMk cId="834558015" sldId="314"/>
            <ac:spMk id="17" creationId="{D54ACEA5-BB88-4F3B-8747-8FCA174E48CE}"/>
          </ac:spMkLst>
        </pc:spChg>
      </pc:sldChg>
      <pc:sldChg chg="modNotesTx">
        <pc:chgData name="Antonio Osamu Katagiri Tanaka" userId="2c28225e-d492-4964-8551-1b0a3c65dda0" providerId="ADAL" clId="{1AF16E0E-F14E-4424-A5F5-A26844CBCB6A}" dt="2020-10-27T21:26:59.579" v="1237" actId="20577"/>
        <pc:sldMkLst>
          <pc:docMk/>
          <pc:sldMk cId="1677070188" sldId="315"/>
        </pc:sldMkLst>
      </pc:sldChg>
      <pc:sldChg chg="modNotesTx">
        <pc:chgData name="Antonio Osamu Katagiri Tanaka" userId="2c28225e-d492-4964-8551-1b0a3c65dda0" providerId="ADAL" clId="{1AF16E0E-F14E-4424-A5F5-A26844CBCB6A}" dt="2020-10-27T21:03:39.211" v="928" actId="20577"/>
        <pc:sldMkLst>
          <pc:docMk/>
          <pc:sldMk cId="1253488365" sldId="331"/>
        </pc:sldMkLst>
      </pc:sldChg>
      <pc:sldChg chg="modSp mod modNotesTx">
        <pc:chgData name="Antonio Osamu Katagiri Tanaka" userId="2c28225e-d492-4964-8551-1b0a3c65dda0" providerId="ADAL" clId="{1AF16E0E-F14E-4424-A5F5-A26844CBCB6A}" dt="2020-10-27T21:32:04.821" v="1300" actId="20577"/>
        <pc:sldMkLst>
          <pc:docMk/>
          <pc:sldMk cId="1500875559" sldId="355"/>
        </pc:sldMkLst>
        <pc:graphicFrameChg chg="modGraphic">
          <ac:chgData name="Antonio Osamu Katagiri Tanaka" userId="2c28225e-d492-4964-8551-1b0a3c65dda0" providerId="ADAL" clId="{1AF16E0E-F14E-4424-A5F5-A26844CBCB6A}" dt="2020-10-27T21:31:10.606" v="1258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</pc:sldChg>
      <pc:sldChg chg="modNotesTx">
        <pc:chgData name="Antonio Osamu Katagiri Tanaka" userId="2c28225e-d492-4964-8551-1b0a3c65dda0" providerId="ADAL" clId="{1AF16E0E-F14E-4424-A5F5-A26844CBCB6A}" dt="2020-10-27T21:44:27.374" v="1306" actId="20577"/>
        <pc:sldMkLst>
          <pc:docMk/>
          <pc:sldMk cId="1962179446" sldId="367"/>
        </pc:sldMkLst>
      </pc:sldChg>
      <pc:sldChg chg="new ord modNotesTx">
        <pc:chgData name="Antonio Osamu Katagiri Tanaka" userId="2c28225e-d492-4964-8551-1b0a3c65dda0" providerId="ADAL" clId="{1AF16E0E-F14E-4424-A5F5-A26844CBCB6A}" dt="2020-10-27T20:58:57.124" v="731" actId="20577"/>
        <pc:sldMkLst>
          <pc:docMk/>
          <pc:sldMk cId="2628863" sldId="369"/>
        </pc:sldMkLst>
      </pc:sldChg>
      <pc:sldChg chg="new modNotesTx">
        <pc:chgData name="Antonio Osamu Katagiri Tanaka" userId="2c28225e-d492-4964-8551-1b0a3c65dda0" providerId="ADAL" clId="{1AF16E0E-F14E-4424-A5F5-A26844CBCB6A}" dt="2020-10-27T21:13:39.640" v="1005" actId="20577"/>
        <pc:sldMkLst>
          <pc:docMk/>
          <pc:sldMk cId="1151642703" sldId="370"/>
        </pc:sldMkLst>
      </pc:sldChg>
      <pc:sldChg chg="new del">
        <pc:chgData name="Antonio Osamu Katagiri Tanaka" userId="2c28225e-d492-4964-8551-1b0a3c65dda0" providerId="ADAL" clId="{1AF16E0E-F14E-4424-A5F5-A26844CBCB6A}" dt="2020-10-27T20:58:32.898" v="707" actId="47"/>
        <pc:sldMkLst>
          <pc:docMk/>
          <pc:sldMk cId="2023680207" sldId="370"/>
        </pc:sldMkLst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Note </a:t>
            </a:r>
            <a:r>
              <a:rPr lang="es-MX" dirty="0" err="1"/>
              <a:t>Mw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polymer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1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Poly(Styrene-co-Butadiene)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1-Methyl-2-Pyrrolidinone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7.74 </a:t>
            </a:r>
            <a:r>
              <a:rPr lang="en-GB" sz="1800" b="1" i="0" u="none" strike="noStrike" kern="1200" dirty="0" err="1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wt</a:t>
            </a: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%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r>
              <a:rPr lang="es-MX" dirty="0"/>
              <a:t>* </a:t>
            </a: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23/11/2020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23/11/2020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23/11/2020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openxmlformats.org/officeDocument/2006/relationships/hyperlink" Target="https://doi.org/10.3390/chemosensors6020016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7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ustomXml" Target="../ink/ink11.xml"/><Relationship Id="rId7" Type="http://schemas.openxmlformats.org/officeDocument/2006/relationships/image" Target="../media/image45.pn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1.png"/><Relationship Id="rId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3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customXml" Target="../ink/ink14.xml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3.jpeg"/><Relationship Id="rId4" Type="http://schemas.openxmlformats.org/officeDocument/2006/relationships/image" Target="../media/image35.png"/><Relationship Id="rId9" Type="http://schemas.openxmlformats.org/officeDocument/2006/relationships/image" Target="../media/image7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3/9780857093516.1.7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3-319-75708-7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3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48.png"/><Relationship Id="rId5" Type="http://schemas.openxmlformats.org/officeDocument/2006/relationships/image" Target="../media/image89.png"/><Relationship Id="rId10" Type="http://schemas.openxmlformats.org/officeDocument/2006/relationships/image" Target="../media/image45.png"/><Relationship Id="rId4" Type="http://schemas.openxmlformats.org/officeDocument/2006/relationships/image" Target="../media/image88.png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9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oi.org/10.1021/cr068076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Dra. Dora Iliana Medina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b="1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21 Oct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J.W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benzenetrisamide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j.polymer.2012.10.016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73285" y="1983285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111269"/>
            <a:ext cx="107306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Baudrit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J, Recycling and Elimination of Wastes obtained from Agriculture by using Nanotechnology: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Int.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Biosens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Bioelectron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3 (2017) 368–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375.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c5040084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2917682" y="1321653"/>
            <a:ext cx="7305675" cy="4781550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structural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techniques, such as 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NFES</a:t>
            </a:r>
            <a:endParaRPr lang="en-GB" sz="2400" b="1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3771-2F74-4E5F-A7C4-A58C6C36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20" y="2418829"/>
            <a:ext cx="3058592" cy="3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99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smooth PEO flow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electrospinning</a:t>
            </a:r>
            <a:endParaRPr lang="en-GB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AEDED6C-F743-4EF9-B1FF-92162C302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not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electrospinnable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is design for photolithography.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AEC6-9A53-4E04-97F4-EAD02B2B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E1FE-CD83-4E62-81F1-D245368D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(previous work)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8716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SU-8 2002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as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 introduces 					          more oxygen to the solution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980386" y="2335167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2638097" y="2363201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D91440E-988A-45A1-B779-6B19A04DE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General.	Study the feasibility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fabrication of glass-like carbon 			nanowires.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Specific1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new polymer solution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that can be 			electrospun by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Specific2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carbon nano-wire production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rheological analyses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allow the 		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Specific3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that input favourable 				properties to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carbon nanowire yield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98D3C-D1C0-4BE9-82F1-CD6E49D44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-609599"/>
            <a:ext cx="11242960" cy="60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1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new polymer solution that can be 				electrospun by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				: 1 min</a:t>
            </a:r>
          </a:p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			: 3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		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	: 1 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918A9C-4BFA-4F90-AD5A-C24F39D05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provides the data in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does not mention the fiber diameter in writing but provides a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Python Image Analysis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(with a 3.2%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1.1: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47924-ECDC-4FE8-84DA-85BC7A82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-2"/>
            <a:ext cx="5627684" cy="3392489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FE8AA78-6384-40F5-8446-B7C354B54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3392488"/>
            <a:ext cx="5627688" cy="3465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006082" y="75610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needle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Conclusion 1.1: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E0AE12-F708-4B7E-A71C-09BDE37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1" y="2426534"/>
            <a:ext cx="5604862" cy="37994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(regardless the type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process)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7ED5-2CAC-4F2E-AE97-CC1AF55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2" y="2426534"/>
            <a:ext cx="5641119" cy="37994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3F8EEB-EDEE-4E0E-9FC8-6BA32865AF6E}"/>
              </a:ext>
            </a:extLst>
          </p:cNvPr>
          <p:cNvSpPr/>
          <p:nvPr/>
        </p:nvSpPr>
        <p:spPr>
          <a:xfrm>
            <a:off x="1464906" y="2631233"/>
            <a:ext cx="4767943" cy="2612571"/>
          </a:xfrm>
          <a:custGeom>
            <a:avLst/>
            <a:gdLst>
              <a:gd name="connsiteX0" fmla="*/ 0 w 4767943"/>
              <a:gd name="connsiteY0" fmla="*/ 2612571 h 2612571"/>
              <a:gd name="connsiteX1" fmla="*/ 2099388 w 4767943"/>
              <a:gd name="connsiteY1" fmla="*/ 1847461 h 2612571"/>
              <a:gd name="connsiteX2" fmla="*/ 3032449 w 4767943"/>
              <a:gd name="connsiteY2" fmla="*/ 363894 h 2612571"/>
              <a:gd name="connsiteX3" fmla="*/ 4767943 w 4767943"/>
              <a:gd name="connsiteY3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2612571">
                <a:moveTo>
                  <a:pt x="0" y="2612571"/>
                </a:moveTo>
                <a:cubicBezTo>
                  <a:pt x="796990" y="2417405"/>
                  <a:pt x="1593980" y="2222240"/>
                  <a:pt x="2099388" y="1847461"/>
                </a:cubicBezTo>
                <a:cubicBezTo>
                  <a:pt x="2604796" y="1472681"/>
                  <a:pt x="2587690" y="671804"/>
                  <a:pt x="3032449" y="363894"/>
                </a:cubicBezTo>
                <a:cubicBezTo>
                  <a:pt x="3477208" y="55984"/>
                  <a:pt x="4122575" y="27992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0E6DE-20F6-45CE-942F-17B5C618C56C}"/>
              </a:ext>
            </a:extLst>
          </p:cNvPr>
          <p:cNvSpPr/>
          <p:nvPr/>
        </p:nvSpPr>
        <p:spPr>
          <a:xfrm>
            <a:off x="8154955" y="4599992"/>
            <a:ext cx="1035698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809A4-B34F-4034-A7BB-7BE64EFB6B03}"/>
              </a:ext>
            </a:extLst>
          </p:cNvPr>
          <p:cNvSpPr/>
          <p:nvPr/>
        </p:nvSpPr>
        <p:spPr>
          <a:xfrm>
            <a:off x="11187722" y="3937518"/>
            <a:ext cx="878130" cy="903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E13A64-5B9F-4D29-9340-9E9FF2C735F3}"/>
              </a:ext>
            </a:extLst>
          </p:cNvPr>
          <p:cNvSpPr/>
          <p:nvPr/>
        </p:nvSpPr>
        <p:spPr>
          <a:xfrm>
            <a:off x="11252187" y="5211612"/>
            <a:ext cx="733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6E1841-8AD2-410D-A6F3-267D3E3FA196}"/>
              </a:ext>
            </a:extLst>
          </p:cNvPr>
          <p:cNvSpPr/>
          <p:nvPr/>
        </p:nvSpPr>
        <p:spPr>
          <a:xfrm>
            <a:off x="9192577" y="2523336"/>
            <a:ext cx="1396402" cy="1940767"/>
          </a:xfrm>
          <a:custGeom>
            <a:avLst/>
            <a:gdLst>
              <a:gd name="connsiteX0" fmla="*/ 0 w 1396402"/>
              <a:gd name="connsiteY0" fmla="*/ 1940767 h 1940767"/>
              <a:gd name="connsiteX1" fmla="*/ 1184988 w 1396402"/>
              <a:gd name="connsiteY1" fmla="*/ 550506 h 1940767"/>
              <a:gd name="connsiteX2" fmla="*/ 1390261 w 1396402"/>
              <a:gd name="connsiteY2" fmla="*/ 0 h 19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402" h="1940767">
                <a:moveTo>
                  <a:pt x="0" y="1940767"/>
                </a:moveTo>
                <a:cubicBezTo>
                  <a:pt x="476639" y="1407367"/>
                  <a:pt x="953278" y="873967"/>
                  <a:pt x="1184988" y="550506"/>
                </a:cubicBezTo>
                <a:cubicBezTo>
                  <a:pt x="1416698" y="227045"/>
                  <a:pt x="1403479" y="113522"/>
                  <a:pt x="13902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6B7608-0000-4458-86D3-51DAD7D005CA}"/>
              </a:ext>
            </a:extLst>
          </p:cNvPr>
          <p:cNvSpPr/>
          <p:nvPr/>
        </p:nvSpPr>
        <p:spPr>
          <a:xfrm>
            <a:off x="10058400" y="2743200"/>
            <a:ext cx="1623527" cy="2724539"/>
          </a:xfrm>
          <a:custGeom>
            <a:avLst/>
            <a:gdLst>
              <a:gd name="connsiteX0" fmla="*/ 0 w 1623527"/>
              <a:gd name="connsiteY0" fmla="*/ 2724539 h 2724539"/>
              <a:gd name="connsiteX1" fmla="*/ 942392 w 1623527"/>
              <a:gd name="connsiteY1" fmla="*/ 1567543 h 2724539"/>
              <a:gd name="connsiteX2" fmla="*/ 1091682 w 1623527"/>
              <a:gd name="connsiteY2" fmla="*/ 923731 h 2724539"/>
              <a:gd name="connsiteX3" fmla="*/ 1408922 w 1623527"/>
              <a:gd name="connsiteY3" fmla="*/ 559837 h 2724539"/>
              <a:gd name="connsiteX4" fmla="*/ 1623527 w 1623527"/>
              <a:gd name="connsiteY4" fmla="*/ 0 h 272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3527" h="2724539">
                <a:moveTo>
                  <a:pt x="0" y="2724539"/>
                </a:moveTo>
                <a:cubicBezTo>
                  <a:pt x="380222" y="2296108"/>
                  <a:pt x="760445" y="1867678"/>
                  <a:pt x="942392" y="1567543"/>
                </a:cubicBezTo>
                <a:cubicBezTo>
                  <a:pt x="1124339" y="1267408"/>
                  <a:pt x="1013927" y="1091682"/>
                  <a:pt x="1091682" y="923731"/>
                </a:cubicBezTo>
                <a:cubicBezTo>
                  <a:pt x="1169437" y="755780"/>
                  <a:pt x="1320281" y="713792"/>
                  <a:pt x="1408922" y="559837"/>
                </a:cubicBezTo>
                <a:cubicBezTo>
                  <a:pt x="1497563" y="405882"/>
                  <a:pt x="1560545" y="202941"/>
                  <a:pt x="16235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AD3978-13E2-42EA-998F-E038D2C82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DBF680-7BF6-459C-9261-4566B47D2659}"/>
              </a:ext>
            </a:extLst>
          </p:cNvPr>
          <p:cNvSpPr/>
          <p:nvPr/>
        </p:nvSpPr>
        <p:spPr>
          <a:xfrm>
            <a:off x="1548882" y="3097760"/>
            <a:ext cx="4777274" cy="2671689"/>
          </a:xfrm>
          <a:custGeom>
            <a:avLst/>
            <a:gdLst>
              <a:gd name="connsiteX0" fmla="*/ 0 w 4777274"/>
              <a:gd name="connsiteY0" fmla="*/ 2407298 h 2671689"/>
              <a:gd name="connsiteX1" fmla="*/ 3219062 w 4777274"/>
              <a:gd name="connsiteY1" fmla="*/ 2612571 h 2671689"/>
              <a:gd name="connsiteX2" fmla="*/ 4068147 w 4777274"/>
              <a:gd name="connsiteY2" fmla="*/ 1474237 h 2671689"/>
              <a:gd name="connsiteX3" fmla="*/ 4301413 w 4777274"/>
              <a:gd name="connsiteY3" fmla="*/ 419877 h 2671689"/>
              <a:gd name="connsiteX4" fmla="*/ 4777274 w 4777274"/>
              <a:gd name="connsiteY4" fmla="*/ 0 h 267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274" h="2671689">
                <a:moveTo>
                  <a:pt x="0" y="2407298"/>
                </a:moveTo>
                <a:cubicBezTo>
                  <a:pt x="1270519" y="2587689"/>
                  <a:pt x="2541038" y="2768081"/>
                  <a:pt x="3219062" y="2612571"/>
                </a:cubicBezTo>
                <a:cubicBezTo>
                  <a:pt x="3897087" y="2457061"/>
                  <a:pt x="3887755" y="1839686"/>
                  <a:pt x="4068147" y="1474237"/>
                </a:cubicBezTo>
                <a:cubicBezTo>
                  <a:pt x="4248539" y="1108788"/>
                  <a:pt x="4183225" y="665583"/>
                  <a:pt x="4301413" y="419877"/>
                </a:cubicBezTo>
                <a:cubicBezTo>
                  <a:pt x="4419601" y="174171"/>
                  <a:pt x="4598437" y="87085"/>
                  <a:pt x="47772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96E92C2-1D9B-4D29-AE12-AB0F1DA5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3" y="2401134"/>
            <a:ext cx="5621480" cy="379942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CA00B99-270F-47B5-ABEC-1310970B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2398079"/>
            <a:ext cx="5632722" cy="3799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fibers. (regardless the type of NFES process)</a:t>
            </a:r>
            <a:endParaRPr lang="en-GB" sz="2400" b="1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72459-8A1D-4917-8F5C-20F396E40C47}"/>
              </a:ext>
            </a:extLst>
          </p:cNvPr>
          <p:cNvSpPr/>
          <p:nvPr/>
        </p:nvSpPr>
        <p:spPr>
          <a:xfrm>
            <a:off x="8182947" y="3816220"/>
            <a:ext cx="2397967" cy="1688841"/>
          </a:xfrm>
          <a:custGeom>
            <a:avLst/>
            <a:gdLst>
              <a:gd name="connsiteX0" fmla="*/ 0 w 2397967"/>
              <a:gd name="connsiteY0" fmla="*/ 0 h 1688841"/>
              <a:gd name="connsiteX1" fmla="*/ 1716833 w 2397967"/>
              <a:gd name="connsiteY1" fmla="*/ 979715 h 1688841"/>
              <a:gd name="connsiteX2" fmla="*/ 2397967 w 2397967"/>
              <a:gd name="connsiteY2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1688841">
                <a:moveTo>
                  <a:pt x="0" y="0"/>
                </a:moveTo>
                <a:cubicBezTo>
                  <a:pt x="658586" y="349121"/>
                  <a:pt x="1317172" y="698242"/>
                  <a:pt x="1716833" y="979715"/>
                </a:cubicBezTo>
                <a:cubicBezTo>
                  <a:pt x="2116494" y="1261188"/>
                  <a:pt x="2257230" y="1475014"/>
                  <a:pt x="2397967" y="1688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C9831E-7950-4C01-86F7-072E969D1C29}"/>
              </a:ext>
            </a:extLst>
          </p:cNvPr>
          <p:cNvSpPr/>
          <p:nvPr/>
        </p:nvSpPr>
        <p:spPr>
          <a:xfrm>
            <a:off x="8826759" y="2593910"/>
            <a:ext cx="2967135" cy="1268963"/>
          </a:xfrm>
          <a:custGeom>
            <a:avLst/>
            <a:gdLst>
              <a:gd name="connsiteX0" fmla="*/ 0 w 2967135"/>
              <a:gd name="connsiteY0" fmla="*/ 0 h 1268963"/>
              <a:gd name="connsiteX1" fmla="*/ 1558212 w 2967135"/>
              <a:gd name="connsiteY1" fmla="*/ 242596 h 1268963"/>
              <a:gd name="connsiteX2" fmla="*/ 2967135 w 2967135"/>
              <a:gd name="connsiteY2" fmla="*/ 1268963 h 12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135" h="1268963">
                <a:moveTo>
                  <a:pt x="0" y="0"/>
                </a:moveTo>
                <a:cubicBezTo>
                  <a:pt x="531845" y="15551"/>
                  <a:pt x="1063690" y="31102"/>
                  <a:pt x="1558212" y="242596"/>
                </a:cubicBezTo>
                <a:cubicBezTo>
                  <a:pt x="2052735" y="454090"/>
                  <a:pt x="2691882" y="1049694"/>
                  <a:pt x="2967135" y="1268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FD8B93-1D99-47FA-B6C2-0D4B8EC8E7CB}"/>
              </a:ext>
            </a:extLst>
          </p:cNvPr>
          <p:cNvSpPr/>
          <p:nvPr/>
        </p:nvSpPr>
        <p:spPr>
          <a:xfrm>
            <a:off x="7100596" y="5131837"/>
            <a:ext cx="1968759" cy="391885"/>
          </a:xfrm>
          <a:custGeom>
            <a:avLst/>
            <a:gdLst>
              <a:gd name="connsiteX0" fmla="*/ 0 w 1968759"/>
              <a:gd name="connsiteY0" fmla="*/ 0 h 391885"/>
              <a:gd name="connsiteX1" fmla="*/ 1138335 w 1968759"/>
              <a:gd name="connsiteY1" fmla="*/ 130628 h 391885"/>
              <a:gd name="connsiteX2" fmla="*/ 1968759 w 1968759"/>
              <a:gd name="connsiteY2" fmla="*/ 391885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759" h="391885">
                <a:moveTo>
                  <a:pt x="0" y="0"/>
                </a:moveTo>
                <a:cubicBezTo>
                  <a:pt x="405104" y="32657"/>
                  <a:pt x="810208" y="65314"/>
                  <a:pt x="1138335" y="130628"/>
                </a:cubicBezTo>
                <a:cubicBezTo>
                  <a:pt x="1466462" y="195942"/>
                  <a:pt x="1717610" y="293913"/>
                  <a:pt x="1968759" y="3918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CAE0DA-9991-4EAE-ADC5-5E6B00226F30}"/>
              </a:ext>
            </a:extLst>
          </p:cNvPr>
          <p:cNvSpPr/>
          <p:nvPr/>
        </p:nvSpPr>
        <p:spPr>
          <a:xfrm>
            <a:off x="7128588" y="5663682"/>
            <a:ext cx="1940767" cy="223934"/>
          </a:xfrm>
          <a:custGeom>
            <a:avLst/>
            <a:gdLst>
              <a:gd name="connsiteX0" fmla="*/ 0 w 1940767"/>
              <a:gd name="connsiteY0" fmla="*/ 0 h 223934"/>
              <a:gd name="connsiteX1" fmla="*/ 1017036 w 1940767"/>
              <a:gd name="connsiteY1" fmla="*/ 37322 h 223934"/>
              <a:gd name="connsiteX2" fmla="*/ 1940767 w 1940767"/>
              <a:gd name="connsiteY2" fmla="*/ 223934 h 2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767" h="223934">
                <a:moveTo>
                  <a:pt x="0" y="0"/>
                </a:moveTo>
                <a:cubicBezTo>
                  <a:pt x="346787" y="0"/>
                  <a:pt x="693575" y="0"/>
                  <a:pt x="1017036" y="37322"/>
                </a:cubicBezTo>
                <a:cubicBezTo>
                  <a:pt x="1340497" y="74644"/>
                  <a:pt x="1640632" y="149289"/>
                  <a:pt x="1940767" y="2239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854006-C1B6-4C59-B2D6-8F54A1FE68E8}"/>
              </a:ext>
            </a:extLst>
          </p:cNvPr>
          <p:cNvSpPr/>
          <p:nvPr/>
        </p:nvSpPr>
        <p:spPr>
          <a:xfrm>
            <a:off x="8432882" y="4693297"/>
            <a:ext cx="636473" cy="6204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FD5991-23BA-4EC6-A139-A048434F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9E2B-CB68-4E75-9D46-B42332AB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BBE0-631F-4F41-ACAA-B45F51FC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Conclusion1.3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Selection of Polymer-Solvent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530264" y="3195664"/>
            <a:ext cx="920417" cy="1199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12562" y="2924470"/>
            <a:ext cx="2654417" cy="147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028860" y="2593068"/>
            <a:ext cx="1799744" cy="1865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2175672" y="4601909"/>
            <a:ext cx="3180369" cy="1019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646872" y="4597619"/>
            <a:ext cx="2087375" cy="94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8025078" y="4571422"/>
            <a:ext cx="1643602" cy="1397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4300108" y="2260199"/>
            <a:ext cx="3497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&amp;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NMP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Fong1999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543137" y="3425451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Yousefi2019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733681" y="2220414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676529" y="5058718"/>
            <a:ext cx="1951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Min2013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574959" y="5503952"/>
            <a:ext cx="1404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2060989" y="555570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19335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/10.1002/(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SICI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)1099-0488(19991215)37:24&lt;3488::AID-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3.0.CO;2-M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58812"/>
            <a:ext cx="11242960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	carbon nano-wire production through rheological analyses.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69757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Under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2268681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317786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943547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528575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5153263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694606"/>
            <a:ext cx="5615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 increases with molecular weight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5129762"/>
            <a:ext cx="5596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general belief is that the molecular weight needs to be sufficient enough to create or induce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60274" y="1690688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41BF3B43-E93D-4BB4-9010-2EB785441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871965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1604963"/>
            <a:ext cx="11242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</a:t>
            </a:r>
            <a:r>
              <a:rPr lang="en-GB" sz="2400" u="sng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electropunability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”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determined by the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increasing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then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critical/spinnable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be found in a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 vs.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871964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95567" y="4890913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critical</a:t>
            </a:r>
          </a:p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</a:t>
            </a:r>
            <a:r>
              <a:rPr lang="en-GB" sz="1600" dirty="0">
                <a:solidFill>
                  <a:srgbClr val="002060"/>
                </a:solidFill>
                <a:latin typeface="Arial Nova Light" panose="020B0304020202020204" pitchFamily="34" charset="0"/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407475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184750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1E4ACA7-BF31-4798-9056-3A26F1B8A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Sample Preparation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12E99-4216-4473-819B-2F35880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41286"/>
              </p:ext>
            </p:extLst>
          </p:nvPr>
        </p:nvGraphicFramePr>
        <p:xfrm>
          <a:off x="949040" y="1690688"/>
          <a:ext cx="4517772" cy="19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312">
                  <a:extLst>
                    <a:ext uri="{9D8B030D-6E8A-4147-A177-3AD203B41FA5}">
                      <a16:colId xmlns:a16="http://schemas.microsoft.com/office/drawing/2014/main" val="2234559778"/>
                    </a:ext>
                  </a:extLst>
                </a:gridCol>
                <a:gridCol w="1014286">
                  <a:extLst>
                    <a:ext uri="{9D8B030D-6E8A-4147-A177-3AD203B41FA5}">
                      <a16:colId xmlns:a16="http://schemas.microsoft.com/office/drawing/2014/main" val="2780819978"/>
                    </a:ext>
                  </a:extLst>
                </a:gridCol>
                <a:gridCol w="1034288">
                  <a:extLst>
                    <a:ext uri="{9D8B030D-6E8A-4147-A177-3AD203B41FA5}">
                      <a16:colId xmlns:a16="http://schemas.microsoft.com/office/drawing/2014/main" val="2864841005"/>
                    </a:ext>
                  </a:extLst>
                </a:gridCol>
                <a:gridCol w="988886">
                  <a:extLst>
                    <a:ext uri="{9D8B030D-6E8A-4147-A177-3AD203B41FA5}">
                      <a16:colId xmlns:a16="http://schemas.microsoft.com/office/drawing/2014/main" val="379180808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PEO/TBT wt%</a:t>
                      </a:r>
                      <a:b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</a:br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in SU8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SU8</a:t>
                      </a:r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TBT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793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5298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4.222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8976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8.465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44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12.729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226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8504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2448550"/>
            <a:ext cx="2200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1.5 ml samples</a:t>
            </a:r>
            <a:endParaRPr lang="en-GB" sz="24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66812" y="2679383"/>
            <a:ext cx="629188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9102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 a heating plate at 200 rpm and room temperature (~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24°C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), for 3 hours each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838450" y="3984426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53C466-AAC3-41BC-8D17-20A46516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Steel </a:t>
                </a:r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cone plate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Peltier plate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(60.0 mm diameter, 0.007° cone angle)</a:t>
                </a:r>
              </a:p>
              <a:p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</a:t>
                </a:r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25°C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s-MX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1/s shear rates)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  <a:blipFill>
                <a:blip r:embed="rId2"/>
                <a:stretch>
                  <a:fillRect l="-1737" t="-1600" b="-3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66666DE-4497-4592-95F5-95036527C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blipFill>
                <a:blip r:embed="rId3"/>
                <a:stretch>
                  <a:fillRect t="-1359" r="-167" b="-40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833ADE-480C-4615-9ED9-B8E67CF2A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66A7AB8-1217-44E5-BB43-6CAB33782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4C49FB0-5E2C-46F7-AFA2-10A0FF652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for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4881E6D-467E-425F-8F11-D22895C59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36D261A5-E224-417C-90E0-9DE8ACBA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E55752-D4B6-4152-9C4B-980915CCC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blipFill>
                <a:blip r:embed="rId5"/>
                <a:stretch>
                  <a:fillRect l="-2504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7.65</m:t>
                          </m:r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±1.05</m:t>
                          </m:r>
                        </m:e>
                      </m:d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accent4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blipFill>
                <a:blip r:embed="rId6"/>
                <a:stretch>
                  <a:fillRect l="-2504" t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6" y="6119335"/>
            <a:ext cx="3130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-8 2000.5, 2002, 2005, 2007, 2010, 2015,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(2018) 1–5.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papers3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://publication/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uuid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859F51B9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-0382-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4DE8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88A9-267F936939A3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31201"/>
            <a:ext cx="364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hernandez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Martinez-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 Bonilla-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rios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Tailoring the Diameters of Electro-Mechanically 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Controlling Their Deborah Numbers, (2020).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polym12061358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1" t="4754" r="1005" b="81694"/>
          <a:stretch/>
        </p:blipFill>
        <p:spPr>
          <a:xfrm>
            <a:off x="942973" y="2779989"/>
            <a:ext cx="5621340" cy="16436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G.S. Bisht, G. Canton,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Oh, D. Dunn-Rankin, M.J.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nl2006164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Based Nanomaterials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B9BB4B-F37E-4D64-A3FF-7253D893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" y="0"/>
            <a:ext cx="10287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9141344" y="2649991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66799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586820" y="140471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8423634" y="1785001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586820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9616278" y="4975976"/>
            <a:ext cx="1816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spinnable</a:t>
            </a:r>
          </a:p>
          <a:p>
            <a:pPr algn="ctr"/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946241"/>
            <a:ext cx="3439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non-spinnable 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346351"/>
            <a:ext cx="658993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593347" y="5724080"/>
            <a:ext cx="101555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9259176" y="5968938"/>
            <a:ext cx="12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</a:t>
            </a:r>
            <a:r>
              <a:rPr lang="en-GB" sz="14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*</a:t>
            </a:r>
            <a:r>
              <a:rPr lang="en-GB" sz="1100" dirty="0">
                <a:solidFill>
                  <a:srgbClr val="002060"/>
                </a:solidFill>
                <a:latin typeface="Arial Nova Light" panose="020B0304020202020204" pitchFamily="34" charset="0"/>
              </a:rPr>
              <a:t>=25 </a:t>
            </a:r>
            <a:r>
              <a:rPr lang="en-GB" sz="11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wt</a:t>
            </a:r>
            <a:r>
              <a:rPr lang="en-GB" sz="1100" dirty="0">
                <a:solidFill>
                  <a:srgbClr val="002060"/>
                </a:solidFill>
                <a:latin typeface="Arial Nova Light" panose="020B0304020202020204" pitchFamily="34" charset="0"/>
              </a:rPr>
              <a:t>%</a:t>
            </a:r>
            <a:endParaRPr lang="en-GB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58524CE-48B2-4D58-BA95-EAD07DCA7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F1DE2F-BD9B-4091-8803-DD4FEF0C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D0104C-D612-4365-B6E4-2D8BC0A10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64C8F1-1295-4355-9F9E-4F13D9F8A2B7}"/>
              </a:ext>
            </a:extLst>
          </p:cNvPr>
          <p:cNvCxnSpPr>
            <a:cxnSpLocks/>
          </p:cNvCxnSpPr>
          <p:nvPr/>
        </p:nvCxnSpPr>
        <p:spPr>
          <a:xfrm flipH="1" flipV="1">
            <a:off x="9088775" y="3345508"/>
            <a:ext cx="169304" cy="111452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AC4A38-DE5C-47EE-983B-959B8A15EEA9}"/>
              </a:ext>
            </a:extLst>
          </p:cNvPr>
          <p:cNvSpPr/>
          <p:nvPr/>
        </p:nvSpPr>
        <p:spPr>
          <a:xfrm>
            <a:off x="7827513" y="4536246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E7415775-2008-4D48-808B-CD76B21A5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2745149" y="1191189"/>
            <a:ext cx="4163233" cy="22378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DD25F-AA93-42E0-89E2-737EB1BEAD75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SU-8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EE6D3-3BC1-4878-98F5-6CBC42383728}"/>
              </a:ext>
            </a:extLst>
          </p:cNvPr>
          <p:cNvSpPr txBox="1"/>
          <p:nvPr/>
        </p:nvSpPr>
        <p:spPr>
          <a:xfrm>
            <a:off x="6908382" y="1191188"/>
            <a:ext cx="24451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applied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600 V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working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 mm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nozzle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210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μm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r>
              <a:rPr lang="en-GB" sz="20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flow</a:t>
            </a:r>
            <a:r>
              <a:rPr lang="en-GB" sz="2000" b="1" baseline="-25000" dirty="0">
                <a:solidFill>
                  <a:srgbClr val="002060"/>
                </a:solidFill>
                <a:latin typeface="Arial Nova Light" panose="020B0304020202020204" pitchFamily="34" charset="0"/>
              </a:rPr>
              <a:t>rate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μL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/hr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stage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 mm/s</a:t>
            </a: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42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60E33F-4951-4F5F-A426-968F94BE5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6AEE6D-EE57-46D7-A6BC-068AA4AE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5C756-C239-4348-A87F-6FA4658FF04F}"/>
              </a:ext>
            </a:extLst>
          </p:cNvPr>
          <p:cNvSpPr/>
          <p:nvPr/>
        </p:nvSpPr>
        <p:spPr>
          <a:xfrm>
            <a:off x="1386444" y="0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POLYSTYRENE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TETRAHYDROFURAN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85459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63398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43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446C95-5CEB-4E8D-8722-1DA5EF248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FE3F0-2DD9-4122-A5C3-669B63CC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7930B-7D56-4D04-839B-08EB07B488C9}"/>
              </a:ext>
            </a:extLst>
          </p:cNvPr>
          <p:cNvSpPr/>
          <p:nvPr/>
        </p:nvSpPr>
        <p:spPr>
          <a:xfrm>
            <a:off x="1386444" y="0"/>
            <a:ext cx="3477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1-METHYL-2-PYRROLIDINONE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050545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8829929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44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FFE837-8593-4820-87A8-2BC8CFE2F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32C83-FAF7-4E97-A446-890532AF9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7D875-5702-4D76-B90D-30E79EAA2546}"/>
              </a:ext>
            </a:extLst>
          </p:cNvPr>
          <p:cNvSpPr/>
          <p:nvPr/>
        </p:nvSpPr>
        <p:spPr>
          <a:xfrm>
            <a:off x="1386444" y="0"/>
            <a:ext cx="6038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75% TETRAHYDROFURAN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/ 25%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N,N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-DIMETHYLFORMAMIDE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794952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772891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45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oat&#10;&#10;Description automatically generated">
            <a:extLst>
              <a:ext uri="{FF2B5EF4-FFF2-40B4-BE49-F238E27FC236}">
                <a16:creationId xmlns:a16="http://schemas.microsoft.com/office/drawing/2014/main" id="{8A4B1384-254C-4FC3-88CC-751D3AAD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POLY(STYRENE-CO-ALPHA-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METHYLSTYRENE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/>
              <a:t>N,N</a:t>
            </a:r>
            <a:r>
              <a:rPr lang="en-GB" dirty="0"/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7716268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7495652" y="5866265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2FF71C-EC39-459B-ABF8-8D2FB7D2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46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CHLOROFORM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625AD-2193-48B1-8C96-A71F061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47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DICHLOROMETHANE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38E2C6-9B25-4DA2-8A79-805D8E06368B}"/>
              </a:ext>
            </a:extLst>
          </p:cNvPr>
          <p:cNvSpPr/>
          <p:nvPr/>
        </p:nvSpPr>
        <p:spPr>
          <a:xfrm>
            <a:off x="949040" y="1325880"/>
            <a:ext cx="248969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Conclusion2.1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Polymer-Solvent concentrations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57837"/>
              </p:ext>
            </p:extLst>
          </p:nvPr>
        </p:nvGraphicFramePr>
        <p:xfrm>
          <a:off x="3438730" y="1325880"/>
          <a:ext cx="8059581" cy="5608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3672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6143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161430">
                  <a:extLst>
                    <a:ext uri="{9D8B030D-6E8A-4147-A177-3AD203B41FA5}">
                      <a16:colId xmlns:a16="http://schemas.microsoft.com/office/drawing/2014/main" val="3831581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b="0" noProof="0" dirty="0"/>
                        <a:t>Molecular </a:t>
                      </a:r>
                      <a:r>
                        <a:rPr lang="es-MX" sz="2000" b="0" noProof="0" dirty="0" err="1"/>
                        <a:t>Weight</a:t>
                      </a:r>
                      <a:endParaRPr lang="en-GB" sz="20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 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4 000 000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192 000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3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1-Methyl-2-Pyrrolidinone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7.74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9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1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</a:t>
                      </a:r>
                      <a:r>
                        <a:rPr lang="el-GR" sz="2000" noProof="0" dirty="0">
                          <a:solidFill>
                            <a:srgbClr val="002060"/>
                          </a:solidFill>
                        </a:rPr>
                        <a:t>α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Methylstyrene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N,N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4.94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1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Poly(9-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Vinylcarbazole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Chloroform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0.75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1 100 000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4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Poly(9-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Vinylcarbazole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 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15.0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1 100 000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16968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CB5296-8FD2-4A81-AD75-AD6088CF8B8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582038" y="1331822"/>
            <a:ext cx="856692" cy="1116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307AF-6BC1-4510-837F-BA2D069F657C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68090" y="4151954"/>
            <a:ext cx="2470640" cy="1369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42FA-D2C8-4A80-A8ED-C160D5A89ADD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763590" y="2448582"/>
            <a:ext cx="1675140" cy="1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5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of experiments /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690689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sample set is the control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critical concentration will be used for each sample set</a:t>
            </a:r>
          </a:p>
          <a:p>
            <a:pPr lvl="1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36" y="4092574"/>
            <a:ext cx="3685953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spinnable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14488"/>
              </p:ext>
            </p:extLst>
          </p:nvPr>
        </p:nvGraphicFramePr>
        <p:xfrm>
          <a:off x="3231380" y="2155946"/>
          <a:ext cx="5184140" cy="3505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69590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(9-</a:t>
                      </a:r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Chloroform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746090"/>
                  </a:ext>
                </a:extLst>
              </a:tr>
            </a:tbl>
          </a:graphicData>
        </a:graphic>
      </p:graphicFrame>
      <p:pic>
        <p:nvPicPr>
          <p:cNvPr id="13" name="Picture 4">
            <a:extLst>
              <a:ext uri="{FF2B5EF4-FFF2-40B4-BE49-F238E27FC236}">
                <a16:creationId xmlns:a16="http://schemas.microsoft.com/office/drawing/2014/main" id="{1C316BE7-E9D1-4A2E-86D0-97EA01BB2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9" t="38667" r="40476" b="33433"/>
          <a:stretch/>
        </p:blipFill>
        <p:spPr bwMode="auto">
          <a:xfrm>
            <a:off x="997188" y="3908546"/>
            <a:ext cx="1609408" cy="15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ED12028-F0DB-4930-9BBF-0C88E4A5C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50483" r="38705" b="29207"/>
          <a:stretch/>
        </p:blipFill>
        <p:spPr bwMode="auto">
          <a:xfrm rot="10800000">
            <a:off x="992583" y="5465155"/>
            <a:ext cx="1609409" cy="13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337E232-F5F7-4320-9805-F44A88430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9" t="36032" r="42580" b="45079"/>
          <a:stretch/>
        </p:blipFill>
        <p:spPr bwMode="auto">
          <a:xfrm>
            <a:off x="1006396" y="1217049"/>
            <a:ext cx="16002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E176DD3-9197-4883-98F3-78CA480AE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34444" r="43929" b="34444"/>
          <a:stretch/>
        </p:blipFill>
        <p:spPr bwMode="auto">
          <a:xfrm rot="5400000">
            <a:off x="1103845" y="2410399"/>
            <a:ext cx="1396094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7C693E-6AC5-4F53-8A3E-5386A1B48978}"/>
              </a:ext>
            </a:extLst>
          </p:cNvPr>
          <p:cNvCxnSpPr>
            <a:cxnSpLocks/>
          </p:cNvCxnSpPr>
          <p:nvPr/>
        </p:nvCxnSpPr>
        <p:spPr>
          <a:xfrm flipH="1" flipV="1">
            <a:off x="2611199" y="2079606"/>
            <a:ext cx="520049" cy="110892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C39542-D75B-42D8-B069-B3EAE608DF37}"/>
              </a:ext>
            </a:extLst>
          </p:cNvPr>
          <p:cNvCxnSpPr>
            <a:cxnSpLocks/>
          </p:cNvCxnSpPr>
          <p:nvPr/>
        </p:nvCxnSpPr>
        <p:spPr>
          <a:xfrm flipH="1">
            <a:off x="2611199" y="5214941"/>
            <a:ext cx="615578" cy="1120546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C934E-2749-4C84-BA6B-7D66F87D3E4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1202" y="3386138"/>
            <a:ext cx="620178" cy="52240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2157F-FF2A-410E-B5F3-798DC2EA6BA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06596" y="4593773"/>
            <a:ext cx="615578" cy="930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8407747" y="1869323"/>
            <a:ext cx="3776479" cy="4096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velocity: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Acceleration: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500mm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s^2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Working distance: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current: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15uA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Deposition rate: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0.3uL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/min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Spacing: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10um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non-spinnable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8926"/>
              </p:ext>
            </p:extLst>
          </p:nvPr>
        </p:nvGraphicFramePr>
        <p:xfrm>
          <a:off x="2612375" y="2014539"/>
          <a:ext cx="7916289" cy="3017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9600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27459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492829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Poly(Styrene-co-α-Methylstyrene)</a:t>
                      </a:r>
                    </a:p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N,N-Dimethylformamide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4.94 wt%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Poly(9-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Dichloromethane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Fast volatilization, creating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Next Steps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 </a:t>
            </a: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work pending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&gt;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Prediction of Fibre diameter and characterization of fibres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C3B607-9782-46C6-BABA-3130BD6C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9" y="1983694"/>
            <a:ext cx="4384283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3CEEF1-DD40-4C99-9ED1-79F0D208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10" y="1983694"/>
            <a:ext cx="5621565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C00F-C75C-497F-8A8D-748099A91B50}"/>
              </a:ext>
            </a:extLst>
          </p:cNvPr>
          <p:cNvSpPr txBox="1">
            <a:spLocks/>
          </p:cNvSpPr>
          <p:nvPr/>
        </p:nvSpPr>
        <p:spPr>
          <a:xfrm>
            <a:off x="5659975" y="3859440"/>
            <a:ext cx="596731" cy="46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55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57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36E344C-93B9-4CD3-B7D2-B301A2E5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46" y="516984"/>
            <a:ext cx="4933333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2832" y="5473004"/>
            <a:ext cx="107306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R.B.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Heimann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Evsvukov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Y. Koga, Carbon allotropes: a suggested classification scheme based on valence orbital hybridization, Carbon N. Y. 35 (1997) 1654–1658.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S0008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-6223(97)82794-7.</a:t>
            </a:r>
          </a:p>
          <a:p>
            <a:r>
              <a:rPr lang="az-Cyrl-AZ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Е.А.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Belenkov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Classification of carbon structures, in: Carbon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Nanotub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Graphene, Chelyabinsk State University, Chelyabinsk, Russia, 2003: p. 5.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Fedel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Blood compatibility of diamond-like carbon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DLC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 coatings, in: Diamond-Based Mater. Biomed. Appl., Elsevier, 2013: pp. 71–102.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Razeghi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Fundamentals of Solid State Engineering, Springer International Publishing, Cham, 2019.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Alstrup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Jensen,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Bøgelund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Jackson, N.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Raun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Jacobsen, R. Birkedal, P. Axel Clausen,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Thoustrup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Saber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Wallin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Birgitte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Vogel, Carbon nanotubes - Types, products, market, and provisional assessment of the associated risks to man and the environment, The Danish Environmental Protection Agency, 2015.</a:t>
            </a:r>
          </a:p>
        </p:txBody>
      </p:sp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60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681963"/>
            <a:ext cx="2285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61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63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64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67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68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title: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point&gt;</a:t>
            </a: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4204020" y="2497551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Electrical resistivity,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2026833" y="3362082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highly oriented pyrolytic graphite (</a:t>
              </a:r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HOPG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SU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TOKAI Glassy carbon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x10</a:t>
                </a:r>
                <a:r>
                  <a:rPr lang="en-GB" sz="2000" baseline="30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3</a:t>
                </a:r>
                <a:endParaRPr lang="en-GB" sz="2000" baseline="30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101939"/>
              <a:chOff x="7305829" y="3626576"/>
              <a:chExt cx="563336" cy="110193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502" y="4368341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247529" y="5438735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Tokai’s recipe is a secret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15054</TotalTime>
  <Words>4064</Words>
  <Application>Microsoft Office PowerPoint</Application>
  <PresentationFormat>Widescreen</PresentationFormat>
  <Paragraphs>513</Paragraphs>
  <Slides>69</Slides>
  <Notes>22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Side slide: Carbon allotropes</vt:lpstr>
      <vt:lpstr>PowerPoint Presentation</vt:lpstr>
      <vt:lpstr>Glass-like Carbon</vt:lpstr>
      <vt:lpstr>MicroChem’s SU-8 &amp; Tokai’s recipe</vt:lpstr>
      <vt:lpstr>MicroChem’s SU-8 &amp; Tokai’s recipe</vt:lpstr>
      <vt:lpstr>Current approaches</vt:lpstr>
      <vt:lpstr>Glass-like Carbon NWs: Applications</vt:lpstr>
      <vt:lpstr>MicroChem’s SU-8</vt:lpstr>
      <vt:lpstr>MicroChem’s SU-8</vt:lpstr>
      <vt:lpstr>PowerPoint Presentation</vt:lpstr>
      <vt:lpstr>Best Results so far by NFES (previous work)</vt:lpstr>
      <vt:lpstr>Methods: 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PowerPoint Presentation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Rheology – Frequency Sweeps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Conclusion2.1: Polymer-Solvent concentrations</vt:lpstr>
      <vt:lpstr>Fabrication &amp; Characterization</vt:lpstr>
      <vt:lpstr>PowerPoint Presentation</vt:lpstr>
      <vt:lpstr>Conclusion3.1: spinnable solutions</vt:lpstr>
      <vt:lpstr>Conclusion3.1: non-spinnable solutions</vt:lpstr>
      <vt:lpstr>Next Steps &lt; work pending &gt;</vt:lpstr>
      <vt:lpstr>PowerPoint Presentation</vt:lpstr>
      <vt:lpstr>PowerPoint Presentation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SU-8 (MicroChem, US)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66</cp:revision>
  <dcterms:created xsi:type="dcterms:W3CDTF">2019-03-28T22:09:57Z</dcterms:created>
  <dcterms:modified xsi:type="dcterms:W3CDTF">2020-11-23T19:45:21Z</dcterms:modified>
</cp:coreProperties>
</file>